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5"/>
  </p:notesMasterIdLst>
  <p:handoutMasterIdLst>
    <p:handoutMasterId r:id="rId16"/>
  </p:handoutMasterIdLst>
  <p:sldIdLst>
    <p:sldId id="1595" r:id="rId6"/>
    <p:sldId id="1570" r:id="rId7"/>
    <p:sldId id="1596" r:id="rId8"/>
    <p:sldId id="1597" r:id="rId9"/>
    <p:sldId id="1598" r:id="rId10"/>
    <p:sldId id="1599" r:id="rId11"/>
    <p:sldId id="1601" r:id="rId12"/>
    <p:sldId id="1592" r:id="rId13"/>
    <p:sldId id="1591"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2136" autoAdjust="0"/>
  </p:normalViewPr>
  <p:slideViewPr>
    <p:cSldViewPr snapToGrid="0">
      <p:cViewPr varScale="1">
        <p:scale>
          <a:sx n="103" d="100"/>
          <a:sy n="103" d="100"/>
        </p:scale>
        <p:origin x="786"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11/6/2017 2:06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0-28T16:01:14.653"/>
    </inkml:context>
    <inkml:brush xml:id="br0">
      <inkml:brushProperty name="width" value="0.025" units="cm"/>
      <inkml:brushProperty name="height" value="0.025" units="cm"/>
    </inkml:brush>
  </inkml:definitions>
  <inkml:trace contextRef="#ctx0" brushRef="#br0">2147 1715 6016,'-29'-14'2272,"29"14"-1216,-13-14-544,13 14 768,0-13 96,-14 13 128,1-15 160,-2 2 95,1-1-959,-27 14 32,14 0 64,-15-14-448,0 28-160,15-14-160,-30 27-32,30-12-64,-14 40-32,-15 28 32,14 0-32,15 28 64,-1-1 32,28 16 32,0-29 0,14-1 0,14-26 64,27-15-96,1-28-64,12-27 64,2-27 0,-14-15 32,-1-27 0,-13-14-64,-29 14-64,1-15-128,-14 2-64,-14 12-608,-27 15-288,-1 13-352,15 0-160,-1 15 97,0-1 127,15 14-5792,40 1 3232</inkml:trace>
  <inkml:trace contextRef="#ctx0" brushRef="#br0" timeOffset="316.6158">2506 1493 8704,'-14'14'3232,"14"0"-1728,14 27-1120,0-26 832,-14 26-416,14 15-97,0 13 97,0 14 32,-14 13-416,13 1 160,2-13 160,-15-16-256,13-12-96,1 14-576,-14-29-288,0-14-960,0-13-416,-14 1-799,1-30-353,-2-12-832</inkml:trace>
  <inkml:trace contextRef="#ctx0" brushRef="#br0" timeOffset="582.1594">2230 1841 12288,'14'0'4575,"13"-14"-2495,14-14-2432,1 28 768,0-27-896,13 12-192,1 1-2303,12 1-929,2-2-160,-14-26 32</inkml:trace>
  <inkml:trace contextRef="#ctx0" brushRef="#br0" timeOffset="782.2751">2548 2006 8192,'-14'41'3072,"28"-41"-1664,13 14-1984,-13-14 352,14-14-2752,27 1-1056,-13-29 1632,13 0 800</inkml:trace>
  <inkml:trace contextRef="#ctx0" brushRef="#br0" timeOffset="782.7811">3184 1618 5888,'0'83'2272,"0"0"-1216,15 55-544,-15-68 768,0-1-608,13 14-128,1 14-1184,-1-28-448</inkml:trace>
  <inkml:trace contextRef="#ctx0" brushRef="#br0" timeOffset="949.1733">2852 1840 11136,'14'0'4128,"14"0"-2241,13-29-2047,1 16 736,-1-1-512,15-14-32,-1 1-320,15-15-128,-15 1 224,-14 13-1695,1 0-673</inkml:trace>
  <inkml:trace contextRef="#ctx0" brushRef="#br0" timeOffset="1149.8052">3226 2006 11776,'29'14'4480,"-16"-14"-2433,14 0-2111,-12 0 800,12 0-512,1-14-64,0-13-1664,0 13-703,-1-28-2721,15 14-1088</inkml:trace>
  <inkml:trace contextRef="#ctx0" brushRef="#br0" timeOffset="1333.765">3877 1450 7296,'14'15'2720,"0"-2"-1472,-14 29-416,0-28 928,0 27-448,0 15-33,0 12-319,0 1-128,0 1-448,14-1-256,-14-14-64,0-13-1984,0-14-831,28-14-1889</inkml:trace>
  <inkml:trace contextRef="#ctx0" brushRef="#br0" timeOffset="1500.417">4196 1547 3456,'-13'14'1408,"13"-14"-768,-15 41-128,15-27 576,0 1 416,-14 12 160,14 1-32,14 14 32,-14 13-928,0 0 0,15-13 32,-2-15-480,43-13-4672</inkml:trace>
  <inkml:trace contextRef="#ctx0" brushRef="#br0" timeOffset="1717.133">4584 1631 7552,'-14'69'2880,"0"-27"-1536,0 13 320,14-13 1407,0 13-959,0-13-384,14-1-896,0 0-384,14-13-256,-1-14-512,1-1-96,1-26-1632,-2-1-735,1-27-2433</inkml:trace>
  <inkml:trace contextRef="#ctx0" brushRef="#br0" timeOffset="1899.3422">4680 1839 8064,'-14'69'3072,"28"-83"-1664,14 0-2208,-14 0 288,0 0-2752,14-13-1120</inkml:trace>
  <inkml:trace contextRef="#ctx0" brushRef="#br0" timeOffset="2100.699">4556 1631 11136,'-28'42'4128,"56"-42"-2241,0 14-2143,-15-14 736,1 0-2015,14-14-705,13-1-2112,1-27-864</inkml:trace>
  <inkml:trace contextRef="#ctx0" brushRef="#br0" timeOffset="2463.9787">5026 1395 7424,'15'0'2816,"-2"14"-1536,1-14-640,-1 0 768,16 0-512,-2 0-96,14 0-480,-12 0-128,-2 0-128,1 14 32,-15 0 0,1 0 32,-14 14 0,0 14 191,-14-2 193,1-12-64,-1 14 64,0-15 0,-13 2 64,13-16 160,-1 15 192,15-28-320,0 14 128,29-1-224,-16-13-224,15 0-96,13 0-96,-13 0-96,14 0 32,13 0 32,-28 14-96,15 1-64,-28-2 128,-14 1 32,0 14 64,-14 14 0,-13-15-160,-1 15 32,-14-14 0,15-1 64,-1 1-320,1-14-64,12-1-1120,1 1-416,14-14-3327,14-14-2209,1-13 3136</inkml:trace>
  <inkml:trace contextRef="#ctx0" brushRef="#br0" timeOffset="2816.1307">5872 1257 11904,'-14'0'4480,"-1"28"-2433,-12 14-2175,13-29 768,0 16-416,1-16 32,-16 14 192,16 15 160,-1 0-288,1 13 256,-2 0 64,15 15-128,0-1 32,0 0-128,15-14 0,12-13-96,-14 0 32,16-29-128,12 15-64,-14-28-160,2-28-64,-16 1-608,1-15-288,-14 1-480,0 14-224,-14-2-32,14 1 64,-27 28 1344,-1 0 672,0 15 512,14 12 256,1 1-416,13 14-96,-14-29-800,28 15-384,-1-14-1920,15-42-863,-1 1-1377</inkml:trace>
  <inkml:trace contextRef="#ctx0" brushRef="#br0" timeOffset="3183.6955">6148 1162 9088,'-28'13'3424,"28"14"-1856,0-27-1056,14 15 928,0-2-705,-1-13-223,15 0-192,0 0-64,13-13-128,-13-2-32,14 2 32,-28-1 64,14-14 32,-15 14 32,-13 1 0,0-1 64,-13 14 128,-15 0 224,14 14 160,-14 13-96,14 1-64,1-1-288,13 15-96,0-14-32,13 14 0,15-15 0,0 1 64,13 13 32,-13 1 32,13-14 64,-13 14 64,-14-2-96,-14 17 64,0-17-416,-14 2-160,-27 0-1120,-1 13-448,-27 1-3136,-14-1-1343,-42 28 863</inkml:trace>
  <inkml:trace contextRef="#ctx0" brushRef="#br0" timeOffset="5765.5576">956 1867 5888,'0'-40'2272,"13"11"-1216,1 1-448,-1 15 672,2-1-224,-1-28-64,27 1-640,1 0-192,27-15-128,0-13-32,14 13 64,1-12 96,13 12 64,27 1-96,-14 13-96,1 1-96,14 12 32,13 2 32,-13-1 0,14 15 256,-15-1 224,-13 14 416,28-15 127,-1 15-383,-27 0-128,13 0-32,-13 0 0,-1 0 0,2 0 32,-30 15 160,15-1 96,-13-1-256,-2 2-64,-12-2-256,-1 1-64,0-1 64,1 2 96,-15-15 160,0-15 96,-26 15-160,11-27-64,-12 14-32,0-29-32,0 14-64,0-14-32,-1-13-96,1 0-64,13-14-64,1 13-32,41-14-32,14 2 96,0 26-64,27 15-32,1-1 0,13 0 96,1 14-224,0 14-64,-15 0 96,1-14 64,-1 14 96,0 0 96,-26 0-64,-1 0-64,0 0 128,-29 0 32,2 0 0,-14 14-64,-1 0-64,14 14 32,-14 0-32,0 13 0,-13-13 64,13 13 0,-13 1 64,0 0 32,13-15-128,-13 15 32,0-1 64,-15 15 96,1 13 128,14-1 64,-15 2-32,1 13 32,-1 0-64,-13 1 0,-14-2 32,0 2 32,-14 26-32,-28 1 32,-13-14-128,-14 28-64,-41-1-352,-16 28-128,-26-27-416,0 0-96,14-15-128,-1-26 32,29-15 512,-1-14 288,-1-27 64,-12-14 32,0-28 224,12-14 192,-12-14-704,14 0-288,-15 2-160,0-17 64,28 17 320,28-2 128,14 28 192,13-14 96,1 28-160,27 0 32,0 0 96,0 0 128,-13 14 672,-1 0-224,-14 0 0,15 13-32,-15-12-64,-13-2-160,-1 14-64,1 2-64,0 12-32,13-14-32,0 2 0,14-16-64,1 1 32,-1 0-128,1-28 0,-1 0-128,0-28-32,0 15 96,1-14 32,-1-15-32,1 15 64,12 13-32,2 0-64,-1 56 352,1-14-192,13 28 32,-15-2-64,1 17 0,14-2 64,-13-14 32,13 1-32,-15-1-64,2-13 96,13-14 0,-14 0-32,-14-28-64,1 0-256,-1 0-160,0-27-224,0-15 0,-13 0 0,13 16 0,-13-2 256,27 0 160,-14 29 416,14 13 288,1 0-128,-2 27-32,-12 1 32,-1-1-256,14 15-64,-14 0 32,15-15 96,-1 15 0,-14-14 64,14-15-64,-13 15 0,-28-14-96,-1 0 32,0-1-64,1-13-32,0 15 32,-14-15-32,14-15-96,-15 15 64,14-13-32,1-1-64,0 14 0,-1-14 0,15 14 0,-1-14 96,15 14 0,27-14 32,-14 14-96,0 0 0,-13 0-96,13 0 32,-14 14-64,14 14 0,-14-1 128,1 29 32,-15 0 128,14-16 32,-14 16 32,2-15 64,-16-12 32,-14 12 96,2-14 128,-1 2 32,-1-29-64,1 0 64,-1 0-192,15 0-32,-1-15-128,16 15-96,-2-14 0,14 14 32,-14 0-96,15-13 0,13 13 32,0 0 0,-13 0-96,12-14 0,1 14 64,-13 0 64,13-14 0,-27 0 64,13 1-64,-14 13 64,0-14-128,15-1 0,-14-12 32,12-1 64,2 1-96,14-1-64,-15-14-96,14 1 32,0-15 32,14 1 64,-14 0 32,14 13 32,0-27 0,-14 27 0,14 0-96,0-13 64,-13 14-128,13 0-32,-14-1 96,14 14 32,0 1-32,0-15 0,0 15 64,0-1 0,0-14-64,14-13 0,-1 13 64,-13-13 64,14-14 0,0 13-32,0-13 32,0 13-32,-1 16-96,2 11 64,-2 1 96,-13 15 32,14-1-128,-14 1 32,13 13-64,-13 0-64,15-15 0,-1 1 0,14 1 160,-1-1 32,1 14-96,-1-14-32,1 0-192,-1 1 0,2 13-448,-2-14-160,1-1 288,-1 2 160,-12-15 0,-2 14 32,-13 1 128,0-1 64,28 28-32,0-1-768,27 1-320,0-28-3615</inkml:trace>
  <inkml:trace contextRef="#ctx0" brushRef="#br0" timeOffset="12766.3465">4167 1633 3840,'0'-14'1472,"0"14"-768,0-14-480,0 0 480,0 14-128,0-13 32,0 13-32,15-15 0,-1 2-288,-14-1 256,13 0 96,2 14 32,-2-14 64,1 0-224,14 1 32,-1 13-320,2-14-128,-2 0 0,1 14 0,-1-14-32,-12 0-64,-2 14 32,15-14 32,-28 14 32,14 0 32,-14-14-64,0 14-64,-14 14 32,14-14-32,-14 14 0,0 14 64,1-14-96,-15 13 0,0 1 96,0 13 32,0 1-32,14 13-64,1-13 32,-1 13-32,0 0 0,14 1 0,0-14 192,14-14 192,0 13-192,-1-13-96,16 0 0,-16-1 0,15-14 320,-14 2 191,13-1-319,-12-1-64,-2-13-96,15 15 0,-28-15 64,14 0 32,0 0 160,-14 0 96,0-15-352,0 15-32,-14 0-608,14 0-192,14 0-4319</inkml:trace>
  <inkml:trace contextRef="#ctx0" brushRef="#br0" timeOffset="-33182.7793">2257 3819 4480,'-13'0'1664,"13"0"-896,0 0-128,0 0 672,0 0-576,0 15-160,0-15-160,13 13 32,-13 16-224,0 11 64,14 16 64,-14 27-64,0 14 64,0 14-64,-14 14 64,14 26 512,0 1 224,-13-26-288,13-16-65,0-26-415,0-15-128,0-41-64,13-15 64,-13-26-96,14-15-64,-28-28 0,14-27-32,-13 0-96,13-14 64,-14 14 32,14-14 0,0 14-160,0 14 32,14 13 64,-1 15 96,1 13-160,14 15 32,-1 26-32,1 15 64,27 13 32,-13 1 32,14 27 0,-15 1 0,1 40 0,13 1 0,-28-14-96,2 14 0,-2-28 192,1-1 96,-15-12-799,1-28-385,1-28-6336,-15-28 2912</inkml:trace>
  <inkml:trace contextRef="#ctx0" brushRef="#br0" timeOffset="-32951.9609">2341 5038 9728,'27'0'3680,"1"-13"-1984,14-1-1920,-1 14 608,-13-14-320,14 0 32,-1 0-64,0-14 64,1 1-64,-14 14-96,14-16 32,-15 1-2656,15 1-1216,-14-1 416</inkml:trace>
  <inkml:trace contextRef="#ctx0" brushRef="#br0" timeOffset="-32433.7349">3158 4332 5376,'13'15'2016,"1"-2"-1088,0 15-672,0-28 576,-1 28-128,1 13-32,1 1 64,12 27 64,-14 0-416,15 14-64,-14-14-96,1-13-32,-2 0-32,1-15-32,-14-41-992,0 0-512,-14-27-96,-14-15 64,1 0 640,-15-27 384,-13-1 256,13 1 160,0 14 1536,15 0 768,-1-1 32,14 15 32,42-1-865,0 0-351,27 15-800,0-1-224,1 14-192,14 14-96,-2 0 96,15 28 0,-13 13 32,-15 15 0,0 0 480,-26 26 320,-16 15 128,-13 0 96,-28 0-416,-14 1-192,15-30-192,-15-12-64,1-14-1152,-1-14-544,1-28-704,-1 0-287,1-15-2657</inkml:trace>
  <inkml:trace contextRef="#ctx0" brushRef="#br0" timeOffset="-31049.3653">2078 3750 6912,'0'14'2624,"0"-14"-1408,0 15-1216,-15-15 512,15 13-224,-13 14 0,-15 15-32,0 0 64,0 27-160,-13 0 384,0 0 288,-1 15 256,-13-15 128,-1 14-161,1 0 1,0 0-256,-1 14-32,15-15-288,-1-12-64,0-14-288,1-1-96,13-13-32,15-15 0,-2 15 0,15-29 0,0 15 64,15-14 32,-2 14 32,1-14-64,0 14 32,14 12-64,13 2-32,1 0 32,13 13-32,14 14 64,15-14 32,-2 15-32,15-1 32,-13 15-64,-2-2-32,2 15 384,13 0 128,-15 0-128,-12 0-64,-15-13-160,1 12-128,-1-27 0,-13 14 32,-1-13 32,-14-1 32,2-14 0,-16-13 0,15-14 128,-14-1 160,-1-13-224,1 0-32,1-14-96,12-14-64,1-14-64,27-13 32,14-15 32,14-13 0,28-14-96,13 0 64,15-14 32,0 1 0,13-1 64,14 13 32,0 1 32,-27 0 0,13 13-64,-13 15-64,-15 0 32,-14 14-32,-13-1 0,0 14 64,-28 1 32,-12 12 32,-17-12 64,2 14 96,-14-2-64,-14-12 32,-1-1-32,2 1 32,-15-15-224,0-13-64,-15 13-160,-12-13 32,13-1 96,-13-14 96,-2 15-64,-26-14 0,0 0 96,-14 0 32,-15 0-32,-26 0 32,-29-28-224,1 13 32,0 2 32,-15 12 96,1 15 192,13-1 128,29 15-128,-1 14 32,14-15-160,-27 28 0,12 0-96,16 0-96,-15 14 128,28-14 32,0 14-96,14-14 32,-1 0-160,29 14-32,0-13-2528,12 40-6111</inkml:trace>
  <inkml:trace contextRef="#ctx0" brushRef="#br0" timeOffset="-28884.6347">2105 3890 6528,'0'13'2464,"-13"-13"-1344,13 29-832,-14-29 608,14 0-160,0 0-64,0 0 0,-14-15-32,14 15-352,-14-14 32,14 14 32,-14-13 0,1 13 96,13 0 255,-15-14 129,15 14-192,15 0-32,-2 14-224,15-1 0,13 1-288,15 14-64,27-14 160,0 14 192,0-14 96,14 14 96,-14-15-192,-14 1 32,0 14-192,1-14 32,-15-1-160,-13 1 0,-15 1-2560,-13-15-4863</inkml:trace>
  <inkml:trace contextRef="#ctx0" brushRef="#br0" timeOffset="18297.6768">2326 8429 5248,'0'-27'2016,"0"-1"-1088,0 14-384,0 14 640,0-13-192,0 13-32,0-15-96,0 15 0,0 0-480,0 0 288,0 0 64,0 0 0,0 0-65,0 15-95,0-2 32,0 14-256,0 15-64,0 0 32,15 0 32,-15 13 96,13 14 128,-13 1-32,14 12 32,0 2-224,0-16-128,13-12-224,1-1 0,-1-13 0,2-14 64,-16-1 32,15-12 96,-14-15-32,14 0 0,-14 0-96,-1-29-64,15 2 32,-14-14 32,0-15-32,-14-14 64,14-12-128,0-2 0,-14 1 32,13 14 0,1 14 0,-14 0 0,15 26-96,-2 2 0,-13 14-224,14 13-64,-1 13-544,2-13-288,-2 14-352,-13-1-160,14 2 321,-14-1 127,15-14 512,-15 13 224,-15 1 256,15 0 192,0 13 352,-14 2 192,14-2 640,0 14 352,0 15-129,0-1-63,14 15-160,1-15 32,12-13-416,1-1-96,-1-27-160,15-14-32,0-14-160,-1 0 0,0-28-160,-13 1-64,-1 0 64,-12-1 0,-15 0-256,0 14-128,0 1-288,0 14-96,0 13-288,0 0-128,14 0-960,-14 0-415,13 0-2113,2 0-1120,-2-15 2880</inkml:trace>
  <inkml:trace contextRef="#ctx0" brushRef="#br0" timeOffset="18599.1023">3295 8805 9472,'0'27'3584,"0"-14"-1920,0 2-1312,15-15 896,-2 14-321,1-14 1,14 0-320,-14-14-32,28-14-352,-15 14-64,14-14 32,-12-13-32,12-1 64,-13 1-128,0-15 0,-15 15-32,1-15 32,-14 14-288,-14 15-32,14 13-160,-13 0 0,-2 28 32,2 14 160,-1 27 384,14 1 256,0 12-96,14 2-32,14-1-256,13-27-96,-13 0-576,13-28-224,15-14-1344,-14-29-607,-15-11-1793</inkml:trace>
  <inkml:trace contextRef="#ctx0" brushRef="#br0" timeOffset="19083.5748">3712 7917 8448,'-29'15'3232,"43"-1"-1728,14 27-1472,-14-27 608,-1 13-224,2 15 0,12 13-32,1 0 64,-14 15-224,14-1 288,-1 0 191,1 1-159,-14-15 32,-1 1 128,1-15 128,0 1-32,-14-1 0,0-27 384,0-14-448,-14-14-64,14 0-416,0-13-160,0 13-64,14-14-32,0 0-160,0 15-32,-1-1 96,29 14 32,-14 0-32,14 0 0,13 14 64,-13-1 0,-2 15-64,-11 0 64,-16 0 96,1 13 96,-14 1 0,-14-15 0,-13 15-96,-1-15 32,1 1-64,-15 1 64,14-2-224,1-14-32,-1 2-640,28-30-2272,0 2-320,0-14-2079</inkml:trace>
  <inkml:trace contextRef="#ctx0" brushRef="#br0" timeOffset="19599.9283">4514 7918 3584,'15'-14'1408,"-2"28"-768,1-14-128,0 14 576,0 0 320,0 0 192,-1 14 32,1 12 96,-14 2-928,15 13 96,-15-13 96,13 28-193,-13-1-63,14-14-160,-14 14-32,13-14-224,-13-13-64,0 0-64,0-14 32,0-14-128,0-28-64,0-1 64,0-12-128,-13-28 0,-1 0-192,14-2 0,-13-25 96,13 13 128,0-1 32,0 15-32,0-14 96,0 27 0,13 14 160,1 1 96,-1 13-288,2 14 0,12 0 0,1 28 32,-1 0-32,15 27 32,-14-28-64,14 43-32,-15 12 224,15-12 160,-15-1-128,1 0-64,1 1-192,-2-29 0,-14 0-1280,2-12-480,-15-2-1599,0-27-673,-15-14-192</inkml:trace>
  <inkml:trace contextRef="#ctx0" brushRef="#br0" timeOffset="19782.6257">4791 8459 8832,'41'0'3328,"-26"0"-1792,27-14-1792,-15 0 576,-14 0-1760,16-13-704,-2-2-1248,1 1-448</inkml:trace>
  <inkml:trace contextRef="#ctx0" brushRef="#br0" timeOffset="20467.0827">5401 8057 10240,'0'14'3872,"14"14"-2112,-14-1-1216,13-12 1055,-13 12-831,14 1-224,0 27-160,14 1 64,0 12-256,-1 2 384,-12-1 160,12 0-224,-13 1-128,14-1-224,-15-14-64,1-13-32,1 13 32,-15-13-64,0-15 64,0 2 0,0-29 32,-15 0 0,1-14 64,-13-1-96,-1-25 0,-14-2-96,15-13-96,-1-1 128,0 14 32,14-13 128,0 0 96,14-2-128,0 17-32,0-16-64,0 1-64,14 13 32,14 1-32,-14 12 0,14 2 0,-1 14-96,-12 13 0,12 0 64,-13 13 0,14 14 32,-15-12 0,1 12 0,1 15 64,-15-14-96,0-1 0,0 1-384,0 0-224,0 0-864,-15-15-320,15 1-1440,-14-14-575,14-14-705</inkml:trace>
  <inkml:trace contextRef="#ctx0" brushRef="#br0" timeOffset="21081.9549">5885 8098 7040,'14'14'2624,"0"-1"-1408,0-13-992,0 15 576,-14-1-64,28 13 96,-15 1 192,1 14 128,0 13-608,14 0 191,-15 14 129,15 1-128,-14-1-32,14 0-480,-14-14-128,-1 1 0,1 0 64,-14-16-64,15 2 0,-15-14 32,0-14 0,-15-14 64,1 0 96,1-14-64,-15-14-64,0 1-64,0-28-96,1-15 32,-1 14 32,1-12 32,12-2 32,2 14 0,13 1 64,0 0 32,13 13 32,2 1-128,12 0-96,1 12 0,14 2-32,-1 13 0,0 14 64,-12 0-32,12 0-32,-13 28 96,0-15 0,-1 16 384,-13-2 160,-14 1-128,0-1 32,-14 15-128,0-14 64,-27 14-256,13-15-128,-13-14-160,-1 2 32,14-1-896,0-1-416,15-13-3264,-2 14-1375</inkml:trace>
  <inkml:trace contextRef="#ctx0" brushRef="#br0" timeOffset="25150.0681">1911 8126 2304,'-27'-14'960,"27"14"-512,0-27-672,0 27 96,0-15 160,0 2 128,0-1 640,0 14 320,-13-15 224,-2 15 64,15 0-288,0 0-128</inkml:trace>
  <inkml:trace contextRef="#ctx0" brushRef="#br0" timeOffset="26300.4024">1842 8043 11200,'0'14'512,"0"-1"-160,0 2-128,0 12 0,0 1 0,0-1 32,14 15 0,1 0 64,-2 13-96,1 0-64,-1 14 64,15 1 0,-14-1 32,14 0 64,-1 14-32,1 1 0,0-2-160,0 2-96,-1-2 64,15-12 64,-14 13 64,27-13 95,0 12-95,1 1 32,13 1-160,0-15 0,0 0 160,-13 1 160,13-15-32,0 14 96,0-28-192,15 15-96,-2-14-32,15-1-32,-13 0 64,-1 1 32,14-28 32,14 13 0,-1-13 64,-13 1 128,14-30-192,-1 1 0,1 14-64,14-13-32,-14-1-32,-1-14 64,1 15 32,14-16 96,-1 2-160,-13 13-32,14-13-64,-14-2 32,13 2 0,-14-15 96,-12 14 192,-15 1 128,0-15-192,0 1-32,0-1-160,-14-13-32,15-1-32,-2 1-64,-12 0 32,-1-14 32,0 14-96,1-15 0,-15 14 32,0-13 64,14 1-96,1-2 0,-1 1 96,-14 14 96,14-15 0,-13 1 0,-15 13 32,1-12 32,13-16-32,-13 15-32,-14-1-96,13 1 32,-13 14-128,13-14 0,-13-1 32,-14 15 64,0-14-32,-14-1 64,0 1 64,-28-14 64,0 28 32,-13-14 64,-1 27-32,-13-13 64,-14-1-192,-1 15-96,1-1-32,0 15-32,14-1-96,-15 0 64,-12 0-192,-15 15 0,-14-1 32,14 14 32,0 0 0,0 0 128,-14 0 0,1 0 32,-2 0 0,15 14 0,-13-1-96,-1 2 64,-13 12-32,-15 1 0,28 13-96,1-13-32,13 0 96,0 13 32,0-13-32,0-1 64,0 15 96,0-28 32,14 14-128,-27-15 32,-2 15 0,-12-14 0,27 28-96,-14-29 0,28 16-32,-14-16 96,14 1 0,0 0 96,-1 0-32,2-1 64,12-13-128,1 0-64,-13 0 64,-15 14 64,0 1-64,-14 12 0,14 14-32,0 28 0,14-13 64,0 14 0,13-29-96,15-14 64,0 2-1024,27-29-480,0 0-5440</inkml:trace>
  <inkml:trace contextRef="#ctx0" brushRef="#br0" timeOffset="28499.8298">3849 6188 4736,'-13'0'1824,"13"0"-960,0 0-384,-14 14 576,14-14-384,0 0-64,0 0-224,0 0 0,0 0-224,0 0 32,14 13 128,-14 1-128,13 14 64,2 14-32,12-1 32,1 15 64,-1 13-32,1 0 64,0 0 288,0 14 160,-1-13-64,15 12-1,-14-12-319,-1-1-160,15 0-160,-14-14-96,12-13 96,-25-14 64,12-14 0,-13-1 0,-14-13-32,-14-13 64,-13-14-32,-1-2 0,-14-12-96,15-15-64,-1 1-64,-14 0 32,15 13-32,-1 0-64,14 15 0,1-1 0,13 14 0,0 14 0,0 28-64,13 13 32,15 15 576,13 27 288,-13 14 352,14 0 128,0-14-256,-15 0-96,1-14-416,-1 1-160,1-28-256,0-15 0,0-14-1568,-15-13-608,1-13-3007,-14-14-2081,-14-1 3104</inkml:trace>
  <inkml:trace contextRef="#ctx0" brushRef="#br0" timeOffset="29698.9795">3905 6257 256,'-27'0'160,"27"0"-64,0 0-192,0 0 64</inkml:trace>
  <inkml:trace contextRef="#ctx0" brushRef="#br0" timeOffset="30333.1197">3877 6256 448,'0'14'32,"0"-14"-96,0 0 32,0 0 32,0-14 192,0 14 192,0 0 928,0 0 416,0 0-256,-13 0-128,13 0-640,0 14-192,0 0 32,-15 0 32,15 0-288,0 14 256,0-1 96,0 15 32,0-1-32,-13 1 160,13-1 32,0 1-160,0-14-64,0-1-224,-14 1-64,14-14-128,0-1 32,0 2-64,0-30 0,14 2-32,-14-14-1,13-15-63,2 0 32,-2-13-64,1-1 64,14 1-64,-14 0 64,-1 13-64,1 0 64,1 14-64,-2 15 64,-13-1-128,0 14 0,0 14 32,-13 14 0,-2 13 128,1 0 160,14 1 32,-13 13 128,-1 1 128,0-1 32,0-27-128,14-1 32,0 1-224,0-41-32,14-15 0,0-14-128,-14-13-96,27-1 0,-27-13 32,14 0-32,1 13 64,-15 1-128,13 14 0,1 0-32,-14 12 0,0 16 128,13-1 96,-13 41-64,15 2 0,-1-2-32,-1 14-64,2 1-192,-2-15-128,1 1-2784,14 0-1279,-14-42-673</inkml:trace>
  <inkml:trace contextRef="#ctx0" brushRef="#br0" timeOffset="31532.2454">4044 2684 3840,'0'0'1472,"0"0"-768,0 0-64,0 0 608,0 0-192,0 0 0,0 15-384,0-2-160,0 15-288,-14 0-32,14 13 32,-13 1 256,-2 27 64,-12 15 0,-1-2 0,-14 29 64,-13-1 64,13 2 64,-14-15 95,29-15-383,-1-13-160,15-12-192,-1-17-96,-1-11 32,15-16 32,15-13-32,-15 0-32,14-27-64,-1-15-32,2 0 64,-2 1 0,1-1 32,-1 1 0,2 0-160,-1 12 32,13 2 64,-27-1 32,14 1 96,0 27 32,-14 0 32,-14 27 0,0 1 64,0 28 192,-13 12 64,-1-12 32,1 14 32,-1-1-256,14-14-96,-1-13-96,2-1 32,-1-14-64,14 2 64,0-16-480,-13 1-160,13-14-832,0 0-415,-15 0-449,15 0-160,-14-14-256,14 1-224,-13-16 1440,13 16 896,0-1 576,0 0 1184,-14 0 480,14 1 96,-14 13 128,14-14-160,-14-1-32,14 15-960,-14 0 256,14 15 159,-14-1-351,14-1-160,0 15-192,-14 13-64,14 1 32,14 0 128,-14-14-32,14-1-32,14 1-192,13-1-64,1-27-128,0 14-32,-15-14 96,15 0 32,0-14-672,-15 14-320,-13 0-2016,14-13-895,-14-1-1505</inkml:trace>
  <inkml:trace contextRef="#ctx0" brushRef="#br0" timeOffset="33333.6335">14 525 4736,'-14'14'1824,"14"0"-960,0 0-576,0-1 512,0 2-160,0-1 0,0 13 128,14 14 64,-14-12-416,0-2 160,0 14 160,0-12 32,14 26 96,-14-13-352,14 13-64,-1 0 32,1 0-1,1 14-63,-2-13 64,14 14 32,-27-15 64,15 14-320,-2 0-64,1-14-128,1 15 32,-2-15 0,1 0 96,-1 14 96,2 1 64,-1-15 32,-14 14 0,27 0-64,-13-14-32,0 15-160,-1 13-96,1 14 0,-14-14 32,15 14-32,-15 0-32,0 0 160,13 28 128,-13-28-160,14 27 0,-14 1 0,14-1 0,-14 1-160,14 13 32,-14-13 64,13-14 32,-13 28-32,14-2-64,-14-12 32,15 13-32,-15 15 0,0-15 0,0 43 0,13-15 0,-13 0 0,0 0 64,14 0-32,-14-28-32,0 29-64,0-16 32,13 2 32,-13-15 0,0 15 0,15-1 0,-15-13 0,0-1 64,14 0-96,-14 1 0,13 0 32,-13-15 0,15 0 64,-2 1 32,1 0-32,-1-15-64,-13 15 32,15-14-32,-1 13 0,-14-12 64,13 12-32,1 0-32,0-12 160,0 12 128,0 15-32,14-2 32,-15 2-32,1 0 64,0 0-32,0 13 64,0-14 96,-1 0 32,-13-13-192,28 13-96,-14-13-96,1-14 0,-2 0-224,1-14-32,-14-28-1856,13-28-736</inkml:trace>
  <inkml:trace contextRef="#ctx0" brushRef="#br0" timeOffset="36649.0066">97 580 5376,'-28'0'2016,"14"0"-1088,1 0-160,13 0 704,-14 0-256,14 0 0,0-14-672,0 14-256,0-13-192,0-2 0,14 2 64,13-1 0,-13 0 64,14 14-192,0-14-32,-1 0 0,15 1 0,-14 13 0,13 0 0,0 0 128,1 0 64,13 0 0,-13 0-32,13 0-96,14 0-64,-14 0 96,2 0 0,-2 0-128,0 0 32,1 0 0,-1 0 64,0 0-32,14-14-32,1 0 32,-15 0-32,14 14-96,-13-14 64,13 1 32,0 13 64,-13-15 512,12 15 287,16-13-447,13 13-160,-15-14-160,15 0-96,-13 14 32,26-14-32,1 0 0,0 1 0,-14-2 0,14 15 64,-15-13-96,16-1 0,-1 14 320,-1 0 96,1 0-160,-1 14-64,1-14-160,1-14-32,12 14 32,0 0 64,-13-13-32,14-2 64,13 15-64,-13-14 64,0 1-224,-15-2 32,29 2 32,-15-1 96,0 0 0,2 14-32,-2-14 32,15 0 32,-15 1-96,1 13 0,-1-14 96,-13 14 96,27-14-128,-27 14-32,0-14 0,14 14 0,-15 0 0,-13 0 64,0 14-32,1-14-32,-1 0 32,-15 0-32,1 0 0,-14 14 64,15-14-32,-15 0-32,14 0-64,0 0 32,0 0 32,0 0 0,-14 0 0,0 0 64,15 0-96,-15 0 0,14 14-32,14-14-64,-28 13 160,28-13 32,-27 14-96,12 0-32,2 14 96,13-28 32,-15 13-96,2 2 32,-16-2-64,2-13 0,13 14 192,-13-14 64,-1 15-160,-1-15-64,16 0 0,-15 0 0,14 0 32,-14 0 64,1 13-96,12-13 0,-12 0 32,-14 0 0,26-13 0,-12 13 0,-15 0 0,1-15 0,-1 15 64,-13 0 32,-1-14-32,0 14-64,1 0 32,-14 0 32,-1 14-32,-12-14 64,12 0-64,-14 0 64,-13 0-64,0 15 64,15 12-64,-15-14 64,0 29-64,-15 0-32,15 13 160,0 14 32,0-14 64,-13 29 64,13-1-160,-14 14-32,14-1-128,-13 16-32,-2-2 96,-12 14 32,12 2 32,2-2 64,-1 28-32,-14-13 64,14 13 0,-13 14 32,13 0-64,-13 0-32,12 1-192,-26 26 32,13-26 0,1 12 0,-1 2 0,0-2 64,0 2 32,15-2 96,-15 2 32,14-15 96,1-1-160,-2 16-32,1-2 0,1-26 64,13 13-160,0 1-32,-15-2-64,15-12 0,0 13 64,0-14 64,0 14-96,0-14 0,15 15 32,-15-15 0,13 14 0,1-13 0,-14-1 0,15 14 0,-2-14 128,14 1 64,1-15-64,0 15-96,13-1 0,-12-1-32,-2-12 0,1 13 0,-1 1 0,15-15 0,-14 15 128,14-1 160,-15 0-160,14 1 0,-12-16-128,11 30-32,2-14 32,0-1 0,0-14 0,-1 14 64,0 0-96,1-26 0,-1 11 32,1-11 64,-15-2-32,1-14-32,0-13-64,13 0 32,-13 0 96,-14-13 32,14-15-128,-28 0 32,14 0 0,-1 0 64,-13-27-32,14 0-32,-14-15-64,0-13-32,-14 14-32,14-15 0,-13-13 96,-1 0 0,-14 0-64,14 0 64,-14 0 32,1 0 0,-1 15 0,-14-15 0,-13 13 64,13-13 32,-13 0-32,0 0-64,-1 0-64,1-13-32,0 13-32,-14-15 96,-1 15-64,1 0 32,-14-13 64,0 13 0,-14 0 0,14-14 64,0 14-96,-14 0 0,0 0-32,0-14 0,0-14 64,0 15 64,14-15-96,-28 14 0,1 1 96,-1 13 32,0-15-32,14 1 32,-28 14-64,1 0-32,13 0 32,1 0-32,-15 0 64,0 0 32,0 0-32,1 14-64,-15-14 32,15 28 32,-15-14 32,1 14 32,13-15 0,1 15 0,-15-14 0,1 13 0,14-12-64,-2-2 32,2 1-128,-15 0 0,1 0 32,14-14 64,-1 14 32,0-14 96,1 0-32,-15 0 0,29-14-96,-1 0 32,-1 14-128,-12-14-64,14 14 64,-16-14 0,16 1 32,13-2 64,-14 15-32,1-13-32,-1 13-64,14 0 32,0-14 32,0 14 64,-14 0-32,28 0-32,-13 0 32,-1 14-32,13-14 0,1 0 0,14 0-96,-14 0 64,0 0-32,0 13 0,14-13 64,-15 0 0,16 0-96,-2 15 0,14-15 64,1 0 0,0 13-64,-1 1 64,1-14 32,0 14 64,0 0-32,-1 0-32,15-14 32,-15 13 32,14 1-256,-13 0-96,0 0 64,13 0 128,0 0 64,2 13 32,-17-13 0,2 14 0,14-14 0,0-1 0,-1 2 0,0-15 0,15 13-96,-15-13 0,14 0-32,15 0 96,-16 0-64,16-13-32,-1-15 0,14 0 0,-13 0 0,26-41 0,-13-14 96,14 0 0,-1-28 96,2-13 32,-1-15-128,13-27-32,-13 14 32,0-1 64,-14-12-64,13 26 0,2 15 32,-1-2 0,-14 2-928,13-1-320</inkml:trace>
  <inkml:trace contextRef="#ctx0" brushRef="#br0" timeOffset="37850.3215">7975 9955 4736,'0'-14'1824,"0"1"-960,0 13-160,0 0 736,0-15 96,0 15 128,-13-14-416,-2 14-192,2 0-608,-1 0 128,-14 0 95,14 0-223,-14 0-96,1 0 224,-1 29 96,1-16 64,-1 14 32,1 15-160,-15 0 32,14-1-224,1 1-96,13-1-160,-1-13-128,2-1 0,13 1-32,0-1-96,13 2 0,2-16-32,-1 15 96,13-14-64,1 0 32,14 0 64,13 0 64,-13-1-32,13 1-32,0 0 32,-13 0 32,-15 14-32,15-14 64,-29 13 0,15 1 96,-14-14 32,0 14 32,-14-1-128,14 15-32,-14-29-32,-14 15-64,14-1 96,-14 2 0,0-2-32,-14-13 32,1 13 0,-1 2 32,1-2 0,-15 1 64,14-15-96,1 16-64,-15-16 0,14 15 32,-13-14-32,13 0-32,-14-14 32,1 13-32,14-13-96,-2 15 64,2-15-256,-1 0-128,14 0-1984,14-15-800,0-12-2655</inkml:trace>
  <inkml:trace contextRef="#ctx0" brushRef="#br0" timeOffset="38401.5712">8640 9692 7936,'13'-28'2976,"-13"14"-1600,0 14-768,14-14 928,-14 14-192,0 0 63,-14 0-63,14 0 32,0 0-768,-13 14-64,-1-14 0,-14 14-160,1 14 32,-1-1-256,-1 1-96,2 14 96,14-15 32,-15 15 128,14 0 32,0 13-320,14-13-160,0-1 64,14 0 0,0 1-32,27-14 64,1-1 32,0 1 0,13-1 0,-14 2 64,1-1-32,-14-1-32,14 1 32,-29-1 32,14 1 32,-27 0 96,15 0-32,-15-1 0,-15 15-96,2-14-64,-14 13 96,-1 0 0,0 1-128,-13 0 32,-1-1-64,0-13 0,15 0-1216,-1-15-576,-1 1-1440,16-14-575,13-27-993</inkml:trace>
  <inkml:trace contextRef="#ctx0" brushRef="#br0" timeOffset="39714.8023">9401 9691 8576,'14'-28'3232,"-1"28"-1728,-13-13-896,15 13 832,-30 0-193,15-14 1</inkml:trace>
  <inkml:trace contextRef="#ctx0" brushRef="#br0" timeOffset="39715.8023">9415 9622 19455,'-27'0'896,"12"0"-224,-12 0-352,-1 14-160,1 0 128,-2 14 128,2 12-96,-14 2 0,12 28-64,2 13 0,13 14 224,0 0 64,28 13-64,14-12-32,-1-15-256,15-14-128,13-27 96,-13-15 32,13-27 0,0-14 32,-13-13-64,0-29 64,-1-13-64,-27 0 0,0-28-32,-14 13 64,0-13-96,-28 28-64,14 0-448,0 14-192,1 13-544,-1 1-160,0 12-1824,14 2-768</inkml:trace>
  <inkml:trace contextRef="#ctx0" brushRef="#br0" timeOffset="41199.3273">3780 6397 4352,'0'-28'1664,"0"15"-896,-14-1 224,14 14 768,0-15 128,0 2 32,-14-1-544,14 1-192,0-2-704,0 1-225,0 14-95,-14 14-96,1 14 96,-1 14 32,-1-1 352,2 29 128,-15 12 128,1 2 128,-2-15-192,16 0-128,-14-13-224,12-15-64,15-13-352,0-28-32,15 0 0,-2-28 32,14-13-128,-12-15-32,26-13 0,-13 0 128,0 0-32,-1-1-32,15 14 0,-28 15 96,14 14 0,-15-2 32,-13 16 0,14 13 0,-14 0 0,-14 13 0,14 2-96,-41 40 64,-1 1 32,1 13 64,-1-1 320,1 2 224,12-14-256,2-15-32,14 1-192,-2-15-96,15-13 0,0 0 32,0-28 32,15 0 32,-2-27-64,14-15-64,2 1 32,-2-14-32,1 14-224,0-15-96,-1 14-96,1 15 0,-14 0 64,0 13 160,-1 14 32,-13 14 0,0 14 32,-13-1 96,-15 16 64,14 12 64,-13 0-32,-2 1-64,16 0 160,13-14 32,-14-15-160,28-13 0,-1-13 96,16-15 64,-2-14-160,1-14 0,-1-12-32,1-16 64,0 15-32,0 0-32,0 13-64,-15 1 32,1 27 32,14 0-96,-14 28 0,27 15-32,1-2 96,-1 29-64,14-1 32,2 1 64,-17-1 0,2 1 64,0-15 32,-14 15-32,-1-14 32,-13-14 128,0-1 128,-14-13-192,-14 0-32,-13-13-64,-2-1 32,-12-14-64,0-14-32,-1 15-64,14-15-32,14 15-32,1 13 96,13 0-64,13 28 32,16 0 128,26 0 96,-14 13-64,15 15-64,-1-14 64,-14-1 64,15 1-64,-28-1 0,0 2 32,-1-16 64,-14 15 32,-13-1 32,-13 2 0,-14-2 0,-15 1-224,-28 27 0,-26-13 160,12 0 192,-13-1-128,14 0 0,-14 1 0,28-14 64,0-1-96,27-13 32,29 0-224,13-28-32,27 0 0,15-13-96,-1-15 64,28-13 32,1 0 64,13-2-32,-28 17-32,0-2 32,-13 14 32,-14 28 32,-28 0 32,-14 14 0,-14 14 0,-27 13-64,13-14-64,-13 2 32,0-16-32,-1 2 0,28-30 0,1 15-448,13-27-160,42 12-3712,-1-12-1599</inkml:trace>
  <inkml:trace contextRef="#ctx0" brushRef="#br0" timeOffset="44598.0073">3725 3489 3328,'-29'-14'1312,"29"0"-704,0 0-288,0 14 448,0-13 480,0 13 352,0-14-224,0 14-32,-13-15-768,13 15-64,-14 0-32,14 0-64,-14 15 0,14-1-32,-14 13 64,1 1 320,13 14 159,0 13 289,0 0 96,-14 14-256,14 1-96,0-1-544,0-14-192,14 0-128,-14-13-96,0-14-64,0-14-32,0-28-224,0 14-128,0-28 96,0-14 64,-14 1-128,-1-15-64,-12 1 64,14 13 64,-2 2 288,2 12 96,13 14 576,0 28-32,13 14 0,-13 12-64,15 16 96,-2 0 0,1 13 96,-1-14-320,-13-13-64,15 13-128,-1-28-32,13 1-384,-27-28-160,14 0-32,-14-13 64,-14-15 0,0-28 64,1 1 0,-16-28 96,2 14 128,14-15 32,-2 16 32,2 12 0,-1 1 352,14 27 224,-15 1 0,30 13-32,-15 28 64,14-1 0,-14 29-128,13 0-32,-13-2-192,15 17 0,-15-2-32,13-14 32,-13 0-224,0-12 0,0-2 96,0 1 64,-13-15-64,13 1-32,-15-28-96,2 1-96,-1-29-96,-14 15 32,14-29 96,1 0 32,13 16-128,-15-2 32,15 14 0,0 14 64,0 1-32,0 26 32,15 14 64,-15 2 64,27 12-32,-14 1-32,16 13 96,-1-13 64,-15-1 0,29-13 0,-15 14-96,1-29 32,-1 1-128,-12-14 0,-15-14-128,0 14 32,-15-28 0,2 1-32,-1-15 32,-14 15 0,15-15 0,-16 14 96,29 1-64,0 12-32,0 15 96,15 15-64,26 12 32,-13-13 0,0 14 0,13 0 0,-13-1 0,14 1 64,-1-14 64,-14-1-32,15-13-32,0-13 32,-1 13 32,0-14-96,1 0 0,-14 14 32,13 0 64,-13-14-32,0 14 64,-14-13-64,-14-1 128,0-1-32,-14 2-64,-14-1 64,0-14-32,-13 1 32,-14-15-64,13 1-64,-13 12-64,-15-11 32,15 11 32,-1 2 64,1 13-96,13-13 0,15 27-128,-1-14 32,15 28-96,13-14 64,27 27 32,1-13 64,14 13 32,13 2 32,-13-2-96,-1 1 64,0-14 96,1-1 32,-29 2-32,2-2 32,-15-13-224,0 0 32,-28 0 32,-14 0 96,-13-13-64,-14-15 0,0 14 32,-1-14 0,15 14 64,0 14 96,26-13 0,2 26 0,14 1-192,13-1 32,0 16-64,40-16-64,2 15 160,13-14 32,1-1 0,0-13-64,-15 0 96,0 0 0,-12 0 32,-2-13 64,-27-1-160,0-14-96,-14 15-128,-28-16 32,1 2-64,0 14 0,-1-2-32,1 15 0,12 28 160,2-1 32,14 15-96,13 13-32,13-13 0,1 13 128,-1-13 96,16 0 128,-2 0 0,1-29 0,-15 1-320,2-14-64,-15-14-224,0 1-128,-15-16 96,2-12 128,-1 14 32,0-29 128,-13 1-384,13 13-160,-1 69 32,15 15 352,0 28 352,0-1 160,0 14 320,15 0 64,-15-28-192,14 0-128,-14-27-288,27-14-32,-13-14-128,0-27 0,-14-1-160,0-28 0,-14 1 128,14 0 128,-14 0 96,0-1 32,1 28 128,-1 15 160,-1-1 32,15 41 64,-13 1-128,-1 13-96,14 15 192,0 0 160,0-16-128,14 2-64,-1 0-96,-13-29-64,15-13-96,12-13-64,-13-15-64,14 0-32,-15-13-32,2-15 96,-1 15 0,-14-1 96,13 1-320,-13 13-64,0 28-128,-13 14 32,13 14 288,0 14 224,0 13 320,13 0 192,-13-13 0,14-1 0,-14-13-320,14-15-96,0-13-64,-1-13 0,1-15-160,-14-13 32,0-1-64,0 0 0,0-13-160,0 13-96,0 15-96,0-1 0,0 28 224,0 0 96,0 14 160,0 14 96,0-1 64,0 15 32,0-14 128,15-15 96,-2 16-256,-13-29-64,14 0-96,0-15 32,0-12-128,13-1 0,-12-14 32,-2 15 64,1-15-192,-14 0 32,13 15-32,-13-1-32,0 15-32,0 13-32,0 0 32,-13 13 128,13 15 32,-14-1 96,14 15 96,0-14 128,0-1-64,14-13-64,-14 14-64,0-28 0,13 0-64,-13 0-32,0-13-128,15-2 0,-15-26-160,0 13 32,0 1 64,0-1 32,0 14 0,0-14 32,0 28-64,-15 0-32,2 0 32,-1 28 128,1-1 96,-2 2 64,1-2 96,1 1 32,-1-1 160,14-12 160,-14-2-352,14 1-128,0-14-32,0-14 32,14 1-32,-14-16-32,14 2 32,-14 13-32,13 0-96,1 1 0,1 13 64,-2 0 64,1 13 0,14 15-32,-15-1 32,1 2 32,0-16 32,0 1 32,0-14-160,-1 0 32,2-14-2976,-43-28-4991</inkml:trace>
  <inkml:trace contextRef="#ctx0" brushRef="#br0" timeOffset="74816.7877">12821 928 5504,'0'-28'2112,"0"28"-1152,0 0-832,0 0 416,0 0-320,0 0-128,0 0-64,0 0-32,0 0 0,0 0 128,0 14 64,-15-14 128,2 14 128,-14-14 32,12 13-256,-12 2 64,-15-2 128,14 1 64,-13 0-64,13 0 64,-13 13-256,-1-13 0,1 14 0,-1 0 320,14-14-320,-13 27 128,13 0-224,0-13 160,1 14-192,13 0 32,0-15-64,14 15-128,0-14 32,14-1-32,14 15 0,0-15 128,-1 1-32,15 14 64,-1-15-64,1 15 128,13-1-96,1 1 383,-15 14-223,0-15 800,-13 0-576,-1 14 928,-12-13-768,-30 0 608,2-14-704,-14 13 224,-15 0-416,-13-12 224,-1 12-288,-13-13 64,13-15-192,-13 2 0,14-2-64,13-13-1184,1 14 608,27-28-3712,0 14 2304,28 0-4703,0-13 3743</inkml:trace>
  <inkml:trace contextRef="#ctx0" brushRef="#br0" timeOffset="75633.3901">13264 941 5504,'15'-13'2112,"-15"-1"-1152,0 14-416,0 0 640,13 0-480,-13 14-64,14-14-256,-1 13 0,-13 15-224,15-14 256,-2 28 128,-13 13 832,14 0-736,-14 14 319,0 15 65,-14-15 64,1 1-352,13-15-64,-15 14-384,2-14 32,-1-13-192,1 0 0,-2-1-64,1-14 96,14-12-96,-13-15-320,-2 14 160,15-28-704,-13-14 480,13 0-448,-14 14 448,14-28-32,14 29 192,-1-14-96,2 12 128,12 2 128,1-1 32,14 14 128,-15 0-96,28 0 128,-13 0-128,13-28-32,-13 14 0,14-14-32,-15-27-288,1-1-256,0 1 256,-15-14-64,15-1-351,-15 1-97,1 14 256,-1 27 160,-12 14 160,-2 28 160,1 14 96,-14 41 128,15 28 576,-15-14 288,0 15 255,-15-16 97,15 2-128,0-1-672,0-1-256,15-12-96,-30-29 64,15 1-416,0-14-128,-14-1 96,1-12-1280,-15-15-448,14 0-1151,0 0-449,14 0-448</inkml:trace>
  <inkml:trace contextRef="#ctx0" brushRef="#br0" timeOffset="76232.6412">14677 1634 5632,'-14'-14'2112,"14"14"-1152,0 0-480,0 0 640,0 0 96,0 0 64,-15 0-352,15 0-96,-13 0-480,13 0 64,-14 14 96,1-14-320,-2 14-192,-12-1 192,27 15 159,-15 0-31,2-14 64,13 13-96,13-12 0,2-1 256,-1-1 128,-1-13-224,2-13-32,12 13-160,-27-14 0,13-1-160,-13 2-64,-13-1-352,-1 14-128,1 0-128,-2 14 32,-12 14 288,12-14 128,2 13-32,-1 1 32,28-1-1152,-1-12-479,2-15-2369,12 0-1504,-12-28 2528</inkml:trace>
  <inkml:trace contextRef="#ctx0" brushRef="#br0" timeOffset="76766.6053">15064 873 5888,'0'14'2176,"-14"0"-1152,14 27-1056,0-27 480,0 27 512,-14 1 416,14 0-64,-13 27 0,-2-14-736,15 1 224,-13 0 159,13-16-31,-14 2 32,1 0-480,13-14-128,0-1-224,-15 1-32,15-14 160,0-1 96,0-13 160,0-13 0,15-1-288,12-14-96,-14-14-32,29-13 0,0 0-128,13-1 32,-13-13 0,27 0 64,-14 13-96,15-13 0,-15 0 32,14-14 64,-14 28-32,15-1-32,-15 15-256,-14-1-160,-13 28-928,0 1-320,-14-2-1407,0 30-577,-42 12-480</inkml:trace>
  <inkml:trace contextRef="#ctx0" brushRef="#br0" timeOffset="77066.3709">15328 1149 6144,'14'0'2272,"-1"0"-1216,-13 28-192,14-28 864,0 14-256,13 14 0,-12-1-352,-1 2-129,-1 12-543,15-13 0,-1 13 64,-13 1 288,14-15 160,14 15-32,-28-14 0,14-14-448,-15 13-192,1-12-128,-1-2 32,2 1-320,-15 0-128,0 0-1440,14-1-640,-14 1-2239,0 1-2209,0-15 2400</inkml:trace>
  <inkml:trace contextRef="#ctx0" brushRef="#br0" timeOffset="77298.466">15993 1551 8064,'0'-14'3072,"0"14"-1664,0 14-160,0-14 1120,-15 0-801,15 14-319,0-14-544,0 0-128,-14 14-352,14-14-64,0 0-32,0 0-768,0 0-288,14-14-2079,-14 14-929</inkml:trace>
  <inkml:trace contextRef="#ctx0" brushRef="#br0" timeOffset="77965.6724">16463 860 6528,'0'0'2464,"0"-15"-1344,0 30-1088,0-15 512,0 0-160,0 13 96,0-13 32,0 14-32,0 1-224,0-2 320,0 14 256,0-12-96,0-2 32,0 15-64,0 0-65,-13 0-127,13 13-64,-15 14 96,1 0 32,1 2-32,-15-2 0,14 0-288,-14 1-96,14-1-96,-13-13-64,13-2 32,0 2 32,1-14 32,-2 0 96,15-14 96,-14 0 160,14-14-192,0 0 0,0 0-128,0-14-96,14 14 0,-14-14-32,15 0 0,-2 0 0,1 1-96,0-15 0,13-1 64,15-11 64,0-16 0,-15 1-32,28-15 160,1 1 128,-15 14-32,15-15 32,-1 15-96,-13 14 32,-1-1-288,-12 0 0,-2 14-160,1 1 64,-1 14-256,1-16-128,-1 16-288,-12-2-128,-2 2-672,15-1-224,-14 14-1311,0-14-513,-14 14-96</inkml:trace>
  <inkml:trace contextRef="#ctx0" brushRef="#br0" timeOffset="78333.675">16532 1261 6784,'-14'28'2528,"28"0"-1344,-14-1-192,0-27 928,14 14-416,-14-14-128,14 14-609,0 0-159,-1-1-352,2 2-96,12-2-32,1 15 192,-14 0 192,13-15 32,-12 16 32,12-2 0,1 1 0,-1-1-224,-12 1-128,12-1-64,1-12 32,-1 12-96,-13-13-64,1 0-1152,-15 0-512,13-14-8127,1 0 4223</inkml:trace>
  <inkml:trace contextRef="#ctx0" brushRef="#br0" timeOffset="78565.1883">17294 1690 11392,'13'-14'4288,"-13"14"-2305,15 0-831,-15 0 1312,0 0-1120,0 0-384,0 0-544,0 0-160,0 14-128,-15-1-3456,-12 1-1503,-15 28-993</inkml:trace>
  <inkml:trace contextRef="#ctx0" brushRef="#br0" timeOffset="87282.0117">12115 678 2560,'-28'-27'1056,"15"27"-576,-1 0-416,-1 0 192,2 14 0,-14-1 64,-1 1 256,0 14 96,-13 0-128,-1-1-64,0 1-224,1 13 0,-15-13-160,1 14 96,0 0 96,-1-2 128,15 2 64,-15 0 0,1 27 32,0 1-64,13-15-32,-13 14-160,13 1-96,0-15-64,1 14 0,0 0-128,-1 14 0,14 1 32,1-15 0,-1 13 0,14-12 0,0-1-96,1 14 64,-2-14 32,30 14 0,-2-14 256,15 0 224,0 1-224,-1-1-128,29-14-96,-1 15-32,14-15 0,28 1 0,0-1 0,14 14 64,0-14-32,27 1-32,-13-1 384,13-13 128,15-1-128,-1 1-64,14 0-32,-14-2-32,14-11-128,1 12-96,12-14 0,-13 15 32,15-14-32,-2-14 64,-12-1-64,26 2 64,-26-1 128,26-14 192,1-14-33,0-1 33,-13 2-224,-15-1-64,13-14-64,2 1 32,-2-15-128,-12 1 0,-1-1 96,0-13 32,-14-1-32,1-13 32,27 0-64,-28-14-32,1 13 32,-1-12 32,14 12 32,-14-26 96,1 12-96,-1-13 0,14-13 32,-27 13 64,-2-27-160,2 12-96,-14 1 32,-14 14 64,-14-13 192,-15-1 128,-12 1-128,-29-1 32,-13-14-32,-1 28 96,-12 0-96,-15-14-64,0 14-64,-15 1 0,-25 13 64,-2 14 64,-28-1-256,-13 1-32,-14 14-64,-27-1 64,-14 15-32,-1-28 32,28 27 128,-69-13 96,14 0 128,-14 13 160,-27 14-128,-1 14 64,-41 28-160,-1 0-64,-13 27 0,-28 1-32,-27 13-160,0-13-32,-15 13-320,15-13-160,-15 41-1632,-27 41-704,0 70-2559</inkml:trace>
  <inkml:trace contextRef="#ctx0" brushRef="#br0" timeOffset="92298.2194">13666 5469 2944,'0'0'1120,"-14"-14"-576,1 14-288,13 0 416,0 0-256,0 14-64,0-14 288,0 14 128,0-14 32,-15 13 0,1 16-448,14-2 64,0 14 96,-13 1 96,13 13 32,0 1 128,-14 13 160,14-28-160,0 15-64,0-28-480,14-1-128,-14 1 0,13-41 0,16-16-128,-29-12-32,0-56-64,0 28 96,-15-15 64,1 15 64,14 14 32,-13 13 416,13 15 191,-14-1-287,14 1-96,0 12-160,14 15 160,-1 15-32,1-1-128,1-14 64,12 13-160,1 1-64,-1 0-96,1 0 32,-1 13 32,15-12 64,0 12-32,0 1-32,-15 14 32,1-15 32,-1 14-32,-12-13-32,-2 13 96,-13-13 64,0 14 64,-28-15 96,15 2 32,-29 11 32,15-12-128,-15 1-96,14-16-224,1 14-32,13-12-1440,-14-15-672,28 13-1951,0-13-2017,0 14 2144</inkml:trace>
  <inkml:trace contextRef="#ctx0" brushRef="#br0" timeOffset="92716.8995">13666 6217 5632,'0'-14'2112,"0"14"-1152,0 0-480,0 0 576,-14 14-320,14-14 352,-14 13-640,0 2 384,0 12-480,1-12 544,-1-2-512,-14 15 640,14 0-577,-27 13 897,-1-13-736,0 27 480,-13-13-640,13-1-160,1 1-192,-1-15 0,14 15-64,-13-28 64,27 14-64,-13-15-384,12 1 224,15 1-1120,-13-2 704,-1-13-2143,14 14 1503,-15 0-2720,15 0 2208,-13-14-2048,-1 14 2112</inkml:trace>
  <inkml:trace contextRef="#ctx0" brushRef="#br0" timeOffset="93350.1379">12945 6909 5376,'0'0'2112,"0"0"-1152,0 14-640,0-1 896,0 1-672,0 14 480,0 0-576,0 13 1024,0 0-832,-13 15 896,13-1-864,-14 0 63,14-13-415,0 0-128,0 0-128,-15-15-320,15-13 128,-13-14-512,13 0 353,0-28-161,0 1 288,-14-29 0,0 15 96,14-29 480,0 29-224,-14-15 543,14 15-415,0 13 64,0 1-224,0-1-96,14 14-32,-14 0-128,14 14 64,0-14 32,14 14 0,-1-13 0,1 13 0,0 0 0,0 0 0,12 0-160,-11 0 96,-1 0-544,12 0 352,2 0-383,13 13 351,-26 1-64,12 14 224,-27 0 0,13-1 64,-12 1 256,-15 13-96,0 1 544,0 0-384,-15-1 479,1 1-447,1-15 224,-15 15-288,-13 0 224,13-15-256,-14 14 32,0-12-128,15-16-1536,-14 1 768,12-14-4287,16 14 2751,-1-28-2784,14 0 2880</inkml:trace>
  <inkml:trace contextRef="#ctx0" brushRef="#br0" timeOffset="93882.9481">14067 6106 7424,'-14'0'2816,"14"0"-1536,-14 14-512,14-14 1920,0 0-1472,-14 0 831,14 14-1215,0-14 32,0 0-512,0 14-224,14-14-64,0 14 0,0 14-32,-1-1 192,16 1-128,-16-1 192,15 1-192,0 14 96,0-1-96,12 14 96,-11-13-192,12 0 0,-13 0 0,0-15 0,-1 1 0,-12 0 64,-2-14 32,1-1-128,-14 1 32,14 0-640,-14 0-224,14 0-832,-14-1-352,0-13-2591,13 15-1569,-13-15 2752</inkml:trace>
  <inkml:trace contextRef="#ctx0" brushRef="#br0" timeOffset="94583.061">14440 6894 7040,'-13'15'2720,"13"-15"-1472,0 14-608,0-14 864,0 13-320,0 1 32,0 14-321,0-15-95,-14 29-448,14 0 288,0 0 96,-14-15-224,14 15-64,0-1-320,0 1-160,0-15 0,0 1 0,0-14-768,0-14-320,0 0-64,0-14 33,0 0 255,0-42 64,0 29 384,-14-28 288,14 13 224,0 0 224,-14 15 2431,14-1-1471,0 1 128,0 12-864,0 2 160,0 13-384,0-14 544,0 0-448,0 14 512,0-14-512,0 14 64,0 0-256,14-13-160,0 13-64,0 0 32,28 0-96,-15 0 64,1 0 32,13 0-96,-13 0 64,0 0-32,13 13 0,1-13 64,-14 14 0,-1-14-160,1 28-32,-14-28 96,-1 28 32,2-14 64,-2-1 64,1 1-32,-1 14-32,-13-1-64,15 1 32,-1-14 32,-14 14 0,0-14 64,0 27 32,0-27-32,-29 14 32,16-1 0,-14 1 32,12-1 416,-26-12 256,13 12-320,0-13-192,1 0-448,-1 0-224,1-14-1568,13 13-640,0-13-3071,0 14-1921,14-14 3328</inkml:trace>
  <inkml:trace contextRef="#ctx0" brushRef="#br0" timeOffset="95432.8167">11949 4652 7296,'0'0'2720,"0"14"-1472,0 0-1376,14-1 416,-14 29-320,14 0-32,-1 13 288,15 15 256,-1 26-256,15 15 672,-14 42 256,14 26 32,-1 15 31,-13 14-127,14 41 32,0 0-416,-15 14-96,1 14-160,-1 14 32,1 27-256,-14 0-64,-1 1-32,2-15 0,-1 1 192,-1-14 192,-13-15-64,0 2 64,0-15 64,0 0 32,0 28-192,0-1 0,-13-13-128,13 13 64,0-12-64,0-2 0,0 15 96,0-28 96,0 28-128,0-14-32,0 14-192,-14 14-32,14 13 32,0 0 0,0 15-64,14-29 32,-1-27-352,1-56-64,0-27-1536,14-41-608,0-29-4736,-28-69-2175,-15-82 4767</inkml:trace>
  <inkml:trace contextRef="#ctx0" brushRef="#br0" timeOffset="96216.3699">12295 4598 7296,'-41'0'2720,"41"0"-1472,-15 27-832,15-27 704,0 0-736,0 0-256,0 0 32,15 0 32,12-14-96,1 1 96,28 13 96,-1-29-96,27 16-32,15-15-64,0 1-96,14 12 32,14-12-32,14-1 480,12 1 224,43-2-320,14-12-161,-1 0-127,43-14-96,13-2 32,14 2 32,28-14-96,0 14 0,13 0 32,0-1 64,0 15-96,15 12 0,13 2 320,0 14 96,0-2 96,0 15 128,1 0-288,-2 28-32,1-14-32,1-1 64,-14 16-96,-15-1-64,-14-15-704,-27 14-352,-14 2-3167,-41-2-2657,-14 29 2208</inkml:trace>
  <inkml:trace contextRef="#ctx0" brushRef="#br0" timeOffset="98715.9553">12613 15396 3456,'-14'28'1312,"14"-1"-704,14 1-96,-14-14 576,0 14-224,14-1-32,-14 1-288,14-1-64,-1 1-288,-13 28 288,0-1 224,15 14 64,-15 14 96,13 14-352,-13 27-128,0 15-224,0 0-64,0 12-32,-13 16 32,-2-14-64,2 12-32,-15 1 288,14 0 128,-13 15 64,12-15 128,-12-14-1,13-13 97,0-29-256,0-13-32,14-13-224,-27-2-64,13-13-64,0-13-64,0 0-64,1-16 32,-2-11-32,2 12 0,-1 1 0,-14-1 0,14-13 64,1-1 64,13 1-96,-15 0 0,2-1-32,-1-13 0,14 1 0,-14 12-64,14-14 96,14 2 0,-14 12-64,14-12 64,-1-2-32,15 1-64,0-1 160,13 2 32,1-1 0,13-14 32,1 0-64,13 0 64,14 0-64,0-14-32,14-1-64,0 2 32,28-14 32,-1-1 0,-13-1 0,27-11 64,14 11-32,-13-12-32,13 14 32,1-2-32,13 2 0,14-14 0,-14-1-96,28 0 64,-14 15 32,0-1 64,28 14-32,-14-14-32,-1 28-64,1-13 32,-14-1 224,0 14 128,-13-14-32,26 14 64,-13-14-192,-14 0-32,28 1-64,-14-2 32,0 15-64,14 0-32,-1 0 32,-12 0 32,26 0-32,-13 0-32,14-13 32,0 13-32,-14 0 0,0 13 0,13-13 0,-14 15 64,2-15 96,12 13 64,-13-13 32,0-13 64,14 13-160,-1-15-96,-27 2-32,14-15-32,0 0-96,0 1 64,-14 12 32,0 2 0,0-14 0,-28 12 0,0-12 64,-13-1 32,-28 14-32,14-14-64,-1-27 32,-13 13-32,-14 1 0,0 13 64,0 1-32,-14-1-32,-14 0 96,-14 14 0,1-13-128,-15 13-32,15-14 32,-15 0 0,-14 1-64,2 13 0,-16-14 64,15 0 64,-14-13-64,-1 0 0,16-15 32,-16 1 0,15-15 0,-1-12 0,-13 12 0,14-54 64,-1-15-32,1 1 64,-14-14-128,14-15 0,-1 15 32,-12-14 0,12 0 0,-13-15 64,-14 2-96,14 13-64,0-28 64,-14 14 64,0-14 0,0-14-32,0 70 32,0-98-32,0 29 0,-14-1 64,14 0-32,0 14-32,-28 0 32,1-13 32,-1-1-32,1 0 64,-15 1-64,0-1 64,14 1-128,1-1 0,-1 29 320,14-2 160,-14 2 0,28 12 64,-27 1-288,-15-14-128,15 13-64,-1 1-32,-14-13-96,15-1 64,-15 0 32,14 0 0,-13 0 0,13 0 0,0 0 64,1 13 96,-1 1 0,14 0 0,-13 1-192,12-2 32,15-26 64,-13-1 32,13 0-32,-14-1 32,-14 2-224,15 13-32,-16 14 128,2 0 64,-1 14 96,-13-1 0,13 15 64,0-15 96,1 15-192,13 0-64,0-1-32,0 0 0,1 1-96,-1 0 0,0 13-32,14 1 0,-14 27 96,0 0 64,0-1 0,-13 30-32,-2-1-64,2 12 32,-14 17-128,-1-2 32,15 0 64,-15 14 96,0-13-64,1 13 0,-1-13-32,1 0 0,-14-1 64,-15 14 0,-13 1-96,0-1 64,0 14 160,0 0 160,-14 14-160,0-14-64,-14 14 32,1 0 0,-2-14 32,2 1 0,-1-2-64,0 2-64,1-1-2880,-1 14-1312</inkml:trace>
  <inkml:trace contextRef="#ctx0" brushRef="#br0" timeOffset="100631.5744">12461 5566 3328,'0'-14'1312,"0"14"-704,0 0-640,0 0 288,0 0-160,0 0 0,0 14 160,0 0 96,0 14-64,14 13 64,-1 15 160,1 41 128,0-29-320,-14 2 256,28 41 128,0 0 64,-1 54 96,-12-12 352,12 27 256,-14-14-480,16 15-192,-16-29-480,15-1-128,-14-12-1184,14 0-448,-1-29-160,-13-13 96,1-13-512,-2-29-1280,1-14 736,-14-41 1024,0 0 672</inkml:trace>
  <inkml:trace contextRef="#ctx0" brushRef="#br0" timeOffset="101167.58">12557 5220 5120,'15'-41'1920,"-15"27"-1024,27 0-1120,-13 14 320,14 0-160,27-14 0,0 14 64,29 0 0,13-27 0,27 27 0,1-15 64,13 2-32,0 13-32,15-14 32,-14 28 32,-15-14 608,-27 28 320,0 13-128,0 14-96,-15 15-384,15 12-160,-27-12-128,-1 13 0,0-14-128,1 14 0,-15 0 224,0 1 192,14-15 96,-14 14 96,29-14-320,-15 0-64,14 14-128,1 1 32,-15-2-64,-1 2-32,2-2 96,-28 1 64,-1 1 288,-13-2 96,-15 15-128,-13 0-96,-27 0-96,-1-28-65,15-13 161,-71 41 192,-68 55 576,41-69 256,28 0 32,-70 0 0,-137 56-736,28-28-384,-16-28-608,15 0-192,14-15-3520,-1 16-1535,16 13 511</inkml:trace>
  <inkml:trace contextRef="#ctx0" brushRef="#br0" timeOffset="106481.7641">16269 5039 2688,'-14'14'1056,"14"-28"-576,0 28-160,0-14 448,0 0 352,-15 15 256,15-15-96,0 0 1056,15 13-160,-1 1-1120,-14 14-96,13 14-160,-13 27 63,15 14 33,-15 28-64,0-1 32,0 29 0,0-15 96,0-13-448,-15-1-224,15-13-160,-13-13-32,13-15-1056,0-28-384,0-27-1664,0-14-639,0-27-1121</inkml:trace>
  <inkml:trace contextRef="#ctx0" brushRef="#br0" timeOffset="107500.1944">16213 5082 5760,'-28'0'2176,"28"0"-1152,-14 13-576,14-13 704,-13 0 192,13 15 128,0-30 64,0 15-1,-14 0-351,14-13 128,0 13-768,0-14-64,14 1-320,-1 13-32,15-15-128,28 15-32,-1-13 32,0-1 64,14 14-32,1-15-96,12 2-32,15 13 256,0-14 192,14 1-160,0-2-32,0 15-96,0-14 32,13 1-128,1 13 0,-14-14 32,27 14 0,0 0 64,1-14 32,13 0-128,14-14-32,-13 1-64,13-1 96,1 1 0,12-15 32,-13 0 64,1 0 96,12 2-64,-26-2-64,-15 14-96,0-14 32,-13 28 32,0-13 64,-14 13-32,0 14-32,-1-14 32,-13 28-32,0 0-96,-28 0 64,0 13 32,1 15 64,-15-1-32,-13 15-32,-1 13 32,1 1 32,-14-15-32,-1 28 64,15-14-128,-14 15-64,-15-2 64,14 2 64,-12-2 64,-1 2 32,-1-1-160,2-1 32,-2 2 0,-13-15 64,0 1-32,-13-1 64,-2 0 0,-12-14 32,-1 15-64,-27-15 32,-1 14 0,1-14 32,-14-13-64,-14 0 32,-14-1-64,-14 0 64,-14-13 352,1-1 192,-29-12-192,1-1-32,0-1-224,-28 2-128,0-2-192,-14-13-64,-28 0-64,15 0 0,-1 0 352,-14 0 160,14 0 256,-13 0 64,0-13-160,-1-15-96,0 14-160,15-1-128,-1 2-96,0-1 32,14 14-320,28 0-160,1 14-1152,39 14-512,-12-1-1504,13 29-607,42-1-641</inkml:trace>
  <inkml:trace contextRef="#ctx0" brushRef="#br0" timeOffset="108149.9884">17044 5580 7808,'0'-14'2880,"0"14"-1536,0-14-512,0 14 992,0 0-736,0 0-1,14 14-447,-14 14-352,0 14 96,0 13 32,0 14 64,0 1 128,0-15-160,-14 14 0,14-13-352,0-15-96,0-27-1184,-13 0-384,13-14-927,-14 0-289,-14-41 576,1 13 352,-15-14 672,14-13 320,-14 27 1280,15 0 576,-2 1 1376,16 12 640,-1 15-1216,14-13-544,0-1-833,27 1-319,15-2-1823,14-12-769,-1-1-1632</inkml:trace>
  <inkml:trace contextRef="#ctx0" brushRef="#br0" timeOffset="108617.2992">17473 5510 5376,'-14'42'2016,"14"-1"-1088,0 28-384,0-69 640,0 42 288,0-14 288,-14 27 64,14 1-33,-14-14-959,14 13-192,-14-13-160,14-15-256,0 1-64,0-1-32,-14-27 64,14 0-32,-13-14 0,13 1-32,0-29 64,-14 14-160,14-27-32,0-14-64,0 13-64,14-13 0,13 13 0,1 16 0,0-2 0,13 0 0,1 29 96,-1-2-288,-12 1-32,-2 14-96,-14 0 32,2 14 160,-15 1 128,14-2 576,-28 1 352,14 14 224,0-1 96,0 1-416,0 14-96,0-15-416,14 1-224,-1-1-128,1-12 0,14 12-768,0-13-256,-14 0-1024,13 0-351,1-1-1697,-1-13-1280,1 14 2368</inkml:trace>
  <inkml:trace contextRef="#ctx0" brushRef="#br0" timeOffset="108814.9071">18027 5525 10880,'-28'27'4032,"28"-13"-2177,-13 28-1247,13-28 1024,0 13-768,0 1-160,-15 13-352,15 1-96,0 13-128,-14-13-448,14 0-160,14 13-2176,-14-42-895,15 16-1345</inkml:trace>
  <inkml:trace contextRef="#ctx0" brushRef="#br0" timeOffset="109182.6785">18469 5331 6656,'14'-42'2464,"-28"42"-1344,1 14-256,13-14 864,0 0 0,0 28 159,-15-1-319,2 1-96,-1 1-832,14-2 128,-13 15 96,-2-15-128,1 28-32,1-13-192,-1 13-64,14 15-256,0-43-128,0 1-32,14-14-32,-1 14-160,16-28-32,-2-14-416,1 0-96,-15 0-384,1 1-128,1-2 64,-15 2 64,0-1 544,-15 28 320,-12-14 928,12 28 416,-12-1-352,14 1-96,-2-1-1280,15 1-448,-14 0-1599,28-28-705</inkml:trace>
  <inkml:trace contextRef="#ctx0" brushRef="#br0" timeOffset="109600.4481">18914 5331 5120,'0'-14'1920,"0"14"-1024,0 0-1056,0 14 3680,0 13-992,0 1-160,-15-14-385,1 28-1151,-13-14 352,-1 27 224,1-14-352,12 1-32,2-14-416,-1 27-128,14-27-256,0 13-160,14-13-32,-1 0-32,15 0-160,0-28-32,0-14-256,-1 0-128,1 0-128,0-13 32,0-1 32,-28-14 64,0 28-256,0 1-32,-28 13 480,14 13 192,0-13 640,1 28 256,-16 13-320,2-13-224,27 0-1312,0-14-512,0 0-1983,27-14-865,-13 0 672</inkml:trace>
  <inkml:trace contextRef="#ctx0" brushRef="#br0" timeOffset="109849.9477">19314 5234 6528,'0'0'2464,"0"0"-1344,0 14-960,0 0 608,0 0 640,-14 27 448,14 0 383,-14 15 129,14-15-1280,-13 15 160,-2-1 64,15-13-576,15-14-160,-2-1-512,15 1-192,0-14-576,13-14-192,-13 0-1120,0-28-448,0 0-2655,-1 1-1601,-13-15 3168</inkml:trace>
  <inkml:trace contextRef="#ctx0" brushRef="#br0" timeOffset="109999.2594">19148 5566 11776,'15'0'4480,"-2"0"-2433,14 0-2655,-12-14 576,-1 14-1695,27-27-609,1 12-2048,-1-26-800</inkml:trace>
  <inkml:trace contextRef="#ctx0" brushRef="#br0" timeOffset="110116.1064">19273 5302 9344,'-28'15'3520,"28"-1"-1920,0-14-1504,14 13 736,0-13-1888,14-13-736,0 13-2176,14-14-864</inkml:trace>
  <inkml:trace contextRef="#ctx0" brushRef="#br0" timeOffset="110600.0966">19799 5039 6144,'0'42'2368,"14"-28"-1280,-14 28-928,14-14 544,-14 12 672,14 17 384,-14-2 64,0 14 95,-14 0-1055,14 1 288,-14-29 64,14 15-288,-14-29-64,1 1-320,13-14 0,-15-14-384,1-14-96,1-14-64,13-14 64,-14-13-192,14-14 32,0 14-32,14 0 64,13-1-32,1 14 32,0 1 0,13-1 0,1 28 0,-14-14-64,14 28 0,-15 0 96,1 0-160,-15 0 64,-13 15 64,14-2 96,-28 14 128,14 15 64,-13 0 160,13 0 160,0 13 192,13 0 192,-13-13-320,28 0-32,0-15-544,0-13-224,13 0-1280,0-14-544,-13 0-4831</inkml:trace>
  <inkml:trace contextRef="#ctx0" brushRef="#br0" timeOffset="114350.2603">17140 3365 3584,'-13'-28'1408,"13"28"-768,-14-69 96,14 69 672,0-15 128,0 2 192,-14-14-288,14 12-192,-14 2-672,14-1 64,-14 0 32,0 0-96,0 0-1,1 1-127,13 13-32,-14-15 32,28 43 64,-14-14-96,27 41 0,1 0-32,0 42 64,13-13-160,1 55-32,-1-29 0,1 1 0,-15-14-288,15-14-32,0-14-576,-15-27-128,1-1 320,-28-41 160,0-14 256,-14-27 96,0-15 0,-27-41 32,-1 15-128,-13-43 0,0 27-32,-1 2 0,28 13 64,-13 28 0,13 13 256,42 42 224,-14 0 64,28 69 32,-1-14 64,29 70 64,-15-14-192,28 41 32,-14-13-384,1-1-96,0-13-480,-15-14-224,1-14-928,-1-14-416,1-14-1087,-28-27-417,14-1-800</inkml:trace>
  <inkml:trace contextRef="#ctx0" brushRef="#br0" timeOffset="114949.3755">17390 2922 7680,'-28'-42'2880,"28"42"-1536,-14-27-576,14 13 864,0 14-64,-14-14 95,14 28-575,0-14-256,28 41-480,-14 1 192,27 42 160,15-2-64,0 43 0,-1-1-224,14 29 0,-14-29-64,0 28 32,1-40-288,-1-1-32,0-14-704,-13-15-224,0-26 288,-14-15 160,-14-13 192,-14-42 160,0 14 32,-28-69 32,14 14-352,-41-56-160,-1 0-96,1 0-32,0 28 544,26 14 288,2-1 480,27 70 224,0 0-32,27 70-64,2-14-352,-2 40-128,15 1-256,-1 0-64,1 0-2112,0-27-896</inkml:trace>
  <inkml:trace contextRef="#ctx0" brushRef="#br0" timeOffset="116465.984">17099 3046 6784,'14'-40'2528,"-14"40"-1344,0-42-960,0 42 576,0 0 0,0 0 128,-14 13-64,14 1 32,-14 28-512,-14-1 192,1 28 159,13-13 385,-14 27 256,1 0-96,-1-14 0,0-13-576,14 12-256,0-26-352,1-14-64,13 0-96,0-42-64,0 0 160,13-27 32,-13-1-96,28-13 32,-14-1 0,13-13 0,-12 0-96,-2 27 64,1-13 96,0 27 32,-14 15-128,0 13-32,0 13 32,-28 15 0,15 0 32,-2 41 0,-12-14 0,13 0 0,-14 0 0,15 2 0,-2-17-96,15-11 0,0-2 64,0-27 64,15-14-64,-2-13 0,1-1 32,0-27 64,0-1-32,-14-13-32,14 13 32,-1 1 32,-13 14-96,0 13 0,15 1 32,-30 27 0,15 13-96,0 15 64,-13 0 32,-1 41 64,14-14-32,-14 0-32,14 0 96,-14 2 0,14-2-128,0-28 32,0 1 0,0-28 64,14 0-32,-14-28 64,0 1-64,0-28 64,0-2-64,0-11-32,0-1-64,0-15 32,0 15 32,14-14 0,-14 1 64,27 12 32,-27 1-128,28 0-32,-14 13 32,0 0 0,0 1-64,13 28 64,-13-1 96,14 14 32,0 14-32,27 14-64,-27-14 32,27 28-32,0-15 0,0 16 0,1-16 0,-14 14 64,-1-12 96,-13-2 64,0 1-192,-15-14 0,2 0 32,-43 0 32,0-14-32,-13-14-64,13 1-64,-28 14-32,14-16 256,15 16 192,-14-2-160,27 2-96,-14-1-224,28 14-64,0 0 160,28 14 64,-14-1 32,27 15-64,15 1 32,-1-2-32,0 14 64,1 1 32,-1-15-32,-13 29-64,13-15 96,-27 1 0,-1-15 32,1 15 64,-14 0-96,-14-1-64,0 1 0,-42 0 32,15-1-32,-28 14-32,-1-13 96,-27 13 0,14-13 32,-28-1 0,14 1 0,-1 0 0,15-15-224,14 1 0,13-1-480,15-13-160,13 0-256,28 0-32,0-14-224,41-28-32,-27 14 64,41-13 96,-27-15 640,27 1 256,-14-1 256,-13 15 128,-15-15 64,-27 28 32,0-14 224,-14 28 128,-13 0-160,-15 14-96,14 0-192,-14 14-128,15-15-1632,-1 2-671,15-2-2689</inkml:trace>
  <inkml:trace contextRef="#ctx0" brushRef="#br0" timeOffset="119417.3532">13694 2798 2176,'0'0'864,"0"-15"-448,0 15-352,0 0 288,0 0 320,0 0 224,0 0 160,0 0 160,-15 0-256,2 0-32,-1 0-160,0 0-32,-14 15-384,15-15-64,-16 13 32,2 1 160,-1 14 96,-14-1 128,15-13 96,-1 14-352,1 14-160,12 0-288,15-15-64,15 1 32,12-1 64,-13-13-64,27 14 0,1-14 32,0 14 0,0-15 0,-1 15 64,-13-14-32,0 13-32,-28 1 96,0-14 0,0 14-32,-28-1 32,0-12 0,0 12 32,-14-13-64,1 0 32,-15 0-64,29-14-32,-1 0-1120,14 0-448,14 0-2528</inkml:trace>
  <inkml:trace contextRef="#ctx0" brushRef="#br0" timeOffset="119916.7627">13943 3102 4992,'55'56'1824,"-55"-29"-960,0 1 128,0-1 768,0-13-32,-15 14 96,2-1-384,-1-12-193,-14-2-671,14 1-224,1-14 0,-2 0-224,2-14 0,-14-14-64,12 1-64,1-1-64,1-13 32,-1-1-32,14 1 0,0-1-96,14 0 32,13 15 0,1-1 64,-1 1 32,15 12 32,0 15-96,-14 0 0,13 15 64,-13 12 0,-15 1 96,2-1 32,-15 1-32,-15 0 32,-12 0 0,-1 13-32,-14-13-64,15 0 32,-28-1-608,27 1 320,1-14-2303,-2-1 1439,16-13-3904,13-13 2816</inkml:trace>
  <inkml:trace contextRef="#ctx0" brushRef="#br0" timeOffset="120315.8867">14317 2798 6272,'0'-28'2368,"0"28"-1280,0-14-1120,0 14 736,0 0-416,-14 0 192,14 14 0,-14-14 32,0 13 160,0 2 32,14 12-352,-13 1 64,13-1 96,-15 15 32,15 0-32,15-15-192,-2 15-65,1-14-191,14-15-64,-1 15 0,15-14 64,0 0 32,0 14 32,-15-15-160,1 1 32,-1 0 0,-13 14 64,-28-1 32,1 1 32,-1-14 352,-1 14 160,-12-1-192,-1-13-96,1 0 0,-1 0 0,1-1-160,-2 2-64,16-15-64,-1 0-64,0 0-1248,14 0-512,14 0-2527,0 0-1921,13-28 2368</inkml:trace>
  <inkml:trace contextRef="#ctx0" brushRef="#br0" timeOffset="120697.367">14856 2756 5120,'15'0'1920,"-15"0"-1024,13 0-128,-13 14 768,0-14-128,14 13-32,-14-13-224,13 15 0,-13 12-640,-13 1 255,13-1 193,-14 15-32,1 0 96,-2 13-224,1-13-32,1-1-128,-1 1-96,14-1-96,0-12 32,14-16-64,-1 1 64,16-14-256,11 0-128,-11-14-64,26 1 32,-13-2-32,13 1-32,-13 14-416,-15-13-192,1-1-896,-14 14-384,-1 0-1760,2 0-703,-15 14-129</inkml:trace>
  <inkml:trace contextRef="#ctx0" brushRef="#br0" timeOffset="121049.6905">15479 2617 6784,'0'-14'2624,"14"28"-1408,-14 0-1056,13 0 544,-13 13 96,0 15 224,0 0 448,0 40 160,-13-12-833,13-14 33,0-1-32,0 0-352,0-13-160,0 0-1344,13-29-4703,1 1-1217,1-28 3392</inkml:trace>
  <inkml:trace contextRef="#ctx0" brushRef="#br0" timeOffset="121331.5561">15951 2507 7680,'0'-14'2880,"-14"28"-1536,14-14-1216,-14 0 608,14 13 0,-14 1 192,0 1 256,-14-2 127,15 14-671,-16 1 480,2 1 256,14-2-384,-2-14-160,15 16-480,0-2-160,15-13-128,12 13-64,-14 2 32,16-2-32,-2 1-96,-13-1 64,14 15 32,0 0 64,-15-14-32,1 13 64,1-13 0,-15-1 32,0 15 0,-29-14 64,16-1 96,-29 15 160,0-14-128,0-1 64,2 1-160,11-1-64,1-12-576,1-15-256,27 0-1440,0-15-640,27-12-3231</inkml:trace>
  <inkml:trace contextRef="#ctx0" brushRef="#br0" timeOffset="121599.8035">16255 2313 6528,'0'-14'2464,"14"28"-1344,-14-14-672,0 0 640,13 13-416,-13 16-64,28-2 192,0 14 128,-14 1-480,13 14 96,2-15 96,-16 28 127,1-13 161,0 13-192,0 0-128,-14 0-352,14-27-160,-1 0-1568,-13-14-607,0-1-1697,0-13-1920,-13-28 1824</inkml:trace>
  <inkml:trace contextRef="#ctx0" brushRef="#br0" timeOffset="121783.211">16061 2728 12672,'-14'28'4735,"42"-28"-2559,0 14-1824,-15-14 1024,29-14-864,27-14-256,1 14-2880,12-27-1183,2 14-1569,-2-2-512</inkml:trace>
  <inkml:trace contextRef="#ctx0" brushRef="#br0" timeOffset="131400.4663">18041 6743 4096,'0'-14'1568,"0"14"-832,0 0-288,0 0 480,0 0-256,0 0-32,0 0-256,0 0 0,0-14-224,0 14 192,0-13 64,0 13 160,0 0 96,0-15-160,0 15-32,0 0-224,0 0-96,0 0-160,0 15 0,0-15 192,14 27 192,-14-13 0,0 27 96,0-12 224,14 39 128,-14-12-33,0 27 1,0-14-32,0 28 0,-14 0-352,14 0-160,0 0-96,-14 0 32,14-14-320,0-13-64,0-15-1024,0-14-416,0 1-575,0-28-225,0 0-1248,0-42-992,0 14 2048</inkml:trace>
  <inkml:trace contextRef="#ctx0" brushRef="#br0" timeOffset="131566.7758">18469 6550 6656,'14'-56'2528,"-14"42"-1344,15 0-256,-15 14 896,0 0-448,0 0-64</inkml:trace>
  <inkml:trace contextRef="#ctx0" brushRef="#br0" timeOffset="131783.7582">18498 6521 17343,'0'56'1216,"0"-1"0,0-13-192,0 55 0,0-14-96,0 28 64,0-14-352,0 27-128,0-27-288,13 0-96,-13-14-704,0-14-320,0 0-1312,14-27-608,-14 0-2655,-14-42-1569,-14 0 3264</inkml:trace>
  <inkml:trace contextRef="#ctx0" brushRef="#br0" timeOffset="132749.751">17695 7767 6784,'-14'-27'2528,"14"-2"-1344,0 16-832,0 13 736,0-14-288,0 14 0,0 0 320,-14 0 160,14 0-673,-14 27 225,14-12 64,14 26-288,0 0-32,-14 15-192,14 14-64,-1-2 64,16 16 160,-16-15 0,1 0-32,-14-28-64,14 15 32,0-1-192,-1 0-96,1-13-96,14 0-96,-14-14-64,-1-1 32,15-13 96,14-14 96,-15 0-64,15-14 0,42-28-32,-29 1-64,0 13-128,29 0-64,-29 1 224,27-15 128,2 14-160,-2-13 32,-12 13-96,13 15-64,-13-15 96,-1 14 0,0 0 32,-13 0 64,-15 0-32,0 1 64,-13 13 0,0-14 32,0 0-64,-15 0-64,-13 0-192,0-14-128,-13 15 96,-15-14 64,-13-2 160,-15 1 64,-13 15-96,-15-14 32,2 12 128,-29 15 160,-1-14 192,2 14 160,-1 0-256,14-13-128,15 13-320,26-14-96,0 14-2208,29-14-896,13 0-2975</inkml:trace>
  <inkml:trace contextRef="#ctx0" brushRef="#br0" timeOffset="133249.9175">16213 9096 5888,'-28'-13'2272,"15"-1"-1216,-1 1-256,14 13 864,-14 0 0,14 0 64,0-15-608,0 15-225,0 0-511,0 0-96,0 15-64,14-2 160,0 42 160,14-13 128,-1 69 64,15-14 224,-14 55 128,-1-14 256,-14 42 128,2-14-608,-15 0-160,-15-14-448,15 1-160,-13-43-1120,13 2-448,-14-30-736,1-40-256,-2-14-224,2-42 1,-1 0-513,-1-69-192,-12 14 320</inkml:trace>
  <inkml:trace contextRef="#ctx0" brushRef="#br0" timeOffset="133916.9001">16075 9581 7936,'13'-70'2976,"-13"70"-1600,0-41-768,0 41 832,-13-14-544,13 0-96,-14 1 159,0 13 129,0-28-544,0 14 416,1 0 192,-1 0-416,14 0-128,14 1-544,13-1-192,43 0-32,27-14 96,13-13 32,29 13 32,27-13 0,13-15 0,29 0 0,-14 15 0,0-14 0,27 0 0,2 13 256,11 0 160,-11-13-192,11 27-128,2-14-160,-1 1-32,-27 0 64,14-1 64,-14 15-64,-14-1 0,-29 0 32,1 14 64,-27 0-32,-1 14 64,-26 14-128,-15 0 0,-15 0 32,15 13 0,-14 15 0,0 0 64,0-1-32,-14 15-32,1-1 96,13 14 0,-28 1-128,42 26-32,-27 1 32,12 0 64,-12 14 64,-1-14 32,-14 28 288,1-28 96,-15 13-224,1 1-96,-15 0-64,15-14 0,-28 0-160,-14 0-32,0-15-192,-28 2 0,0-15-160,-41 14 32,-28-14-32,-41 14 96,-15-14 256,-40 15 192,-15-15 352,-14 1 256,-27-2-32,-14-26 32,-13 13 160,-2-27 96,-27 0-288,15-15-64,-1 1-320,-14-28-128,29 14-192,-29 0-64,28 0-544,14-13-160,13-1-1600,29 14-608,0-14-3967</inkml:trace>
  <inkml:trace contextRef="#ctx0" brushRef="#br0" timeOffset="135749.2223">17805 9886 6144,'0'-15'2368,"0"15"-1280,29-13-416,-29 13 704,0 0-544,13 0-128,-13-14 32,0 1 160,0 13-480,0 0-96,0-15 32,0 15 64,0 0 127,-13 0 193,-2 0 96,1 0 0,-13 0-32,-1 0-256,-14 15-64,15 12-288,-15 1-64,1-14-64,-1 41 32,15-27 224,-15 27 96,14-14 0,14 29 0,-14-15-160,15 14-96,-1-14 128,28 29 64,-14-29-64,13 0 64,15 1-64,14-14 64,-15-1-64,29-14 0,0-12-160,-1-1-96,-14-1 64,15 1 64,0-14-64,-16 0-64,2 0 0,-14 0 32,-1 0-32,1 0 64,-14 0-416,0-14-96,0 1-672,0-1-224,-14-1-1024,13 2-352,1-1-2623,14-14-1665,-14 15 3168</inkml:trace>
  <inkml:trace contextRef="#ctx0" brushRef="#br0" timeOffset="136566.5768">18068 10785 6656,'-14'0'2464,"14"0"-1344,0 0-1312,0 13 448,0-13 192,0 0 256,0-13 480,0 13 288,0-14-768,0 14-160,0-28-96,0 15-128,0-1 63,14 14-223,-14-28-32,0 28-64,13-14-64,-13 1 32,15-1-32,-1 14 0,-1-14 64,2 14-96,-1 0 0,-1-14 96,-13 14 32,14 0-128,-14 14 32,0-14 0,0 14 64,0-14-32,-14 27-32,14-13 32,-13 0-32,13 0 0,0-14 0,-14 14 0,14-1 0,0-13-96,0 0 0,0 0-2207,14-27-929,-1 13-768</inkml:trace>
  <inkml:trace contextRef="#ctx0" brushRef="#br0" timeOffset="137199.5935">19315 9553 4480,'-15'-27'1760,"15"27"-960,-13-29-512,13 29 448,0 0 192,-14 0 224,0 14 384,0 1 192,-13-2-896,-1-13 448,-14 27 223,15-12-255,-15 12-64,1 1-320,-15 14-160,14-15 32,-13 28 64,13-26-416,2 12-160,12 0 0,14 1 0,-1 0-96,15-14-32,15 13-96,12-13-32,-12 13-32,25-13 0,2 13 64,0 1 0,0-15 64,-1 15 32,15-14-32,-16 14-64,2-1 32,0 0 32,-14-13 32,-14 14 96,-1-15-32,-13 15 0,-13-15 320,-16 15 160,2-14-128,-28-1 32,27-12-320,-27-2-128,13 15-64,1-14-32,-1 0-96,14-14 64,1 13-960,12-13-384,2 14-1344,13-14-512,0 0-2751</inkml:trace>
  <inkml:trace contextRef="#ctx0" brushRef="#br0" timeOffset="142732.2043">19757 9899 3968,'0'-13'1472,"0"13"-768,0 0-832,0 0 320,0 0 192,0 0 224,0 0 96,0 0 128,0-15-448,0 15-160,14 0-128,-14-13 0,0 13 64,0 0 64,0 0 32,0 0-64,15-14 32,-15 1 0,0-2 32,0 1-64,13 1-32,-13-1-32,0 0 64,14 0-32,-14 0 64,14 0-128,-14 0 0,14-13-32,-1-1 32,1 14-64,1-14 64,-2 15-64,14-16-32,-12 16 224,-2-1 160,1 1-64,1-2 64,-2 2-224,1-1-96,-1 0 32,2 14 64,-1-14-128,-1 14-32,1 0 0,0-14 0,0 14 128,-1 0 160,2 0-96,-1 14 64,13-14-96,-13 14 64,0-14 0,13 0 32,-12 0-64,-2 0-33,1 0-31,14 0 64,-28 0-32,27 0 0,-27 0-96,28 0-64,-28-14 96,27 14 0,-27-14-32,29 1-64,-16-2 32,1 2-32,14-15-96,-15 14 0,29-13 64,-14 13 64,0-14 0,0 14 64,-15 14-64,15-13-32,-14-2-192,13 15 96,-12 0 32,12 0 64,-13 0 0,0 15 0,13-2 0,1 1 0,-14-14 64,0 13-32,0 16-32,0-16 32,-1 15 32,1-14-96,0 0-64,0-1 64,-14 2 64,14-2 0,0-13-96,-14 0 32,14 0 96,-1 0 96,1 0-224,1 0-96,12 0 0,-14 0 32,2 14 64,12-14 96,1 14-64,-14-14-64,-1 14-160,2 0-63,12 14-1,-13-15 128,0 14 96,-14 2 128,14-16 0,-14 15-32,0-14 32,0 14-32,-14-1-96,0 1 64,14-14 96,-14 0 96,0 14-64,1-15-64,-2 1 64,-12 14 0,13-14-128,0-14 32,-13 13 0,12 2 0,2-15 0,-1 0 0,1 0-96,13 0 64,-15 13-32,1-13-64,14 14 96,-13 1 0,-1-15 32,14 13 0,-14 1 0,-14 28 0,14-15 0,-13 1 64,-1-1-32,0 1 64,0 0-64,-27-1 64,28 2-64,-15-16 64,0 1-64,1-1 64,-1 2-64,1-15-32,13 14 32,-14-14-32,15 0-96,-1 0 0,1-14-32,12 14 96,2-15 0,13 2 32,-14-1-96,14-14 64,0 14 32,0-13 64,-14 13-32,14 0 64,0 1-64,-14-2-32,0 15 32,1 0-32,-2 0-96,1 28 64,-13-14 32,13 0 0,-13 0 0,-2-1 0,16-13 64,-15 14 32,1 1-32,-2-30-64,2 15-64,-1-14 32,14 1 32,1-1 0,-2-14 0,2 15 0,-1-2 0,1 15 0,13-14 0,-15 14 0,1 0-96,14 0 0,-13 0 128,-1 0 32,0 0 0,14 0-64,-14 0 32,1 0-32,13 0-1152,-15-13-480,15 13-2080,0-14-1248,0 0 2272</inkml:trace>
  <inkml:trace contextRef="#ctx0" brushRef="#br0" timeOffset="143382.1243">19868 9830 7808,'-14'-14'2880,"14"14"-1536,0 0-928,0 0 768,0 0-608,0-14-160,0 14-128,0 0 32,0 0-160,0 0-32,14-13 0,-14 13 128,28-14 160,-14 14-97,14-15 65,-1 15-96,1-13 0,14-1-32,-15 14 64,-13 0-224,14 0-64,0 0 32,-1 14 32,-13 14-32,0-14 32,0-1-128,-1 15-64,1-14 416,1-1 160,-2 1-160,1 1-32,0-15-32,0 0 0,13 0-128,1 0-32,-1 0-96,2 0-32,-16 0 96,29-15 96,-14 15-128,-1-14-96,1 14 96,0-13 96,0-1-96,13 0-32,0 0-64,-26 1 0,12-1 0,15-1 0,13 2 64,0-1 64,1 0-96,-1 0-64,0 1 64,1-1 0,-15 14 32,1-15 64,-14 15-384,-1-13-192,1 13-2464,-14-14-1087,0 14-545</inkml:trace>
  <inkml:trace contextRef="#ctx0" brushRef="#br0" timeOffset="144017.1776">20256 9760 3840,'0'-27'1472,"0"27"-768,0-14-128,0 14 640,0 0 96,0-14 160,14 14-96,-14-13-64,14-1-704,0-1-160,41-25 0,0-2-256,1 14-32,-1 14-160,-13-14-32,0 28 32,-1 0 0,-13 15 256,-15-2 224,2 14-96,12 1-65,-27 1 97,13-2 128,-13-14-160,15 16 32,-15-16-128,27 1 0,-12 0-96,12 0 32,-13-14-128,14 0 0,-1 0 32,1-14 0,27 0-160,-26 0 32,11 14-416,-12-13-224,0-1-1695,-14 14-801,0 0-1344</inkml:trace>
  <inkml:trace contextRef="#ctx0" brushRef="#br0" timeOffset="144482.6352">20131 9608 6528,'0'0'2464,"0"0"-1344,0 15-1184,0-15 448,0 13-256,0 1 64,14 14-128,-14-14 544,14 13-352,-14 1 672,0 0-512,13 13 64,-13 1-288,15-14-96,-15 14-64,0-2-1024,14 2 544,-1-28-2656,1 0 1760,0-14-2240,0 0 2048</inkml:trace>
  <inkml:trace contextRef="#ctx0" brushRef="#br0" timeOffset="145082.9177">20505 9719 6400,'14'-13'2368,"-14"13"-1280,0 0-1216,0 0 480,0 13-192,0 2 0,0-1 320,0-1 160,0 29-320,0-14 384,0-1 160,0 1-256,14 14-32,0-15-384,0 2-128,13-16-64,1 1 64,14-28-32,-15 1-32,1-16 96,14 2 64,-15-15-128,-13 14-96,0-14 32,0 15 0,-14 14-64,-14 13 64,14 0 32,-14 13 64,0 14 256,0-12 160,1 12-224,13 1-64,0 0-128,0-14 31,0 13-63,0-13 64,13-14-64,1 0-32,14-14 32,-1-13-32,-12-1-96,-2 0 64,1 1-191,-14-2-1,0-11-192,-14 12 32,1-1 128,-2 16 128,-12 13 448,27 0 256,-14 13-352,0-13-192,14 15-128,0-15 64,14 14 0,0-14 32,13 0 0,1-14 64,14-14-384,0 1-96,13-2-512,-14-12-224,-13 13 288,-1 0 96,-27 42 352,-13 0 128,-1 14 32,0-14-1824,14 13-1696,0-27 1120</inkml:trace>
  <inkml:trace contextRef="#ctx0" brushRef="#br0" timeOffset="160548.5232">18352 9083 4096,'0'-14'1568,"0"14"-832,14 0 256,-14 0 832,0 0-544,0-13-224,0 13-160,0 0 32,0 0-480,0-15 320,14 30 160,-14-15-288,0 13-33,14-13-159,-14 42-32,0-15 256,0 15 128,0 0-64,0 27-64,0-28-288,0 28-96,0-27-224,0 0-64,0-15-576,0 1-256,0-1-1056,0-40-447,-14 13-769,14-27-288,0-2-32</inkml:trace>
  <inkml:trace contextRef="#ctx0" brushRef="#br0" timeOffset="160748.6138">18283 9263 5632,'-13'0'2112,"13"0"-1152,-28 14 0,28-14 896,0 0 192,0 0 192,-14 0-161,14 0-31,-14 0-1120,14 0-320,14 0-192,-14 0-256,28-14-96,-14 14-32,27-14 32,-14 0-256,2-14-96,-1 14-1056,12 1-384,-11-15-1887,-2 14-737,1 0 256</inkml:trace>
  <inkml:trace contextRef="#ctx0" brushRef="#br0" timeOffset="161032.2718">18879 8972 7936,'-13'14'2976,"13"-14"-1600,-14 28-960,14-28 704,-15 27-384,15-12-96,-13 12 416,-16-14 223,16 29-639,-1-14 352,1 27 192,-2-27-96,15 27 32,0-13-640,0 13-224,15-13 32,-2-14 64,1-15-192,14 1-96,-1 0-1024,2-28-416,-2 14-1568,1-27-575,-14-1-1633</inkml:trace>
  <inkml:trace contextRef="#ctx0" brushRef="#br0" timeOffset="161214.6906">18685 9206 10112,'-14'29'3776,"14"-29"-2048,14 0-1376,-14 0 895,28 0-735,-1 0-256,1-14-480,-14-1-128,28 2 192,-29-1-1695,29 1-641,-14-2-1728</inkml:trace>
  <inkml:trace contextRef="#ctx0" brushRef="#br0" timeOffset="161364.6923">18823 9041 10496,'-14'15'3936,"14"-15"-2112,28 14-2048,-28-14 671,13 0-574,2 0-129,27 0-1280,-29 0-608,29 0-992,-1-14-384,-13 14 1024,14 0 544</inkml:trace>
  <inkml:trace contextRef="#ctx0" brushRef="#br0" timeOffset="161999.2019">19280 8985 8960,'0'0'3424,"0"0"-1856,14 14-928,-14-14 960,14 0-449,0 14-31,13 0-640,1-14-288,14 27-128,-15-12-64,15 12 64,0-13-320,-15 14-128,15-15-800,-14 15-351,-1-14-769,-27-1-224,14 2-64,-42-1-416,15-14 1280,-29 13 3552,0 2 1696,1-2-320,-1-13-288,1 27-1281,13-12-479,14-15-672,1 14-320,26-14-96,1-14-224,14-1 32,-1-12-640,15-1-224,0 1-895,13-28-417,-13-1-96,-1 0 0,15 1 416,-15-14 1248,0 14 1504,1-1 1568,0 1 704,-15 13-480,-13 14-352,14 28-1249,0 0 129,-15 15 96,15 12-224,-14 28-64,13-13-256,1 28 0,-1-15-288,-12 0-64,12 1-96,-13-1 32,0 0-352,-14-13-64,0-15-960,-14 1-384,0-14-672,-28-14-255,15 0 127,-14-27 96,-1 12 256,-13-12 96,13-1 3040,1 1 1440,13 12 192,0-12 63,14 27-415,28-14-160,-14 0-1184,56-13-480,-15 12-416,29-12-160,-15-1-704,27-13-352,-12 13-3999,-1-14-2913,0 0 2944</inkml:trace>
  <inkml:trace contextRef="#ctx0" brushRef="#br0" timeOffset="166899.0692">18103 11326 5760,'0'0'2176,"0"-28"-1152,0 28-224,0 0 800,0-14-32,0 14 32,0 0-288,0 0-1,0 0-735,0 0 288,0 0 128,0 14-160,14-14-96,-1 13-416,-13 15-192,15 1-32,-15-2 0,0-14 96,0 43 96,0 0 512,0 13 192,-15 0-256,15 14 0,-13-14-448,13 1-96,-14-15-896,14-14-352,0 15-1568,0-29-704,0 1-1535,0-28-1665,14 0 2464</inkml:trace>
  <inkml:trace contextRef="#ctx0" brushRef="#br0" timeOffset="167282.3488">18421 11298 2944,'28'-27'1120,"-14"-2"-576,0-12-640,-14 41 256,13-14 768,2 14 448,-15-14 352,0 14 192,13 0-128,-13 14 32,0 0-1024,14 27 256,-14-12 63,0 11 97,0-12 128,0 14-384,0 14-192,0-15 128,0 42 64,-14-13-448,14 27-128,0-28-256,0 14-96,-13-14-928,13 0-448,0-14-2400,13-13-1087,-13-14-193</inkml:trace>
  <inkml:trace contextRef="#ctx0" brushRef="#br0" timeOffset="168281.7631">17744 12197 5120,'0'-14'2016,"0"14"-1088,0 0-160,0 0 768,0 0 0,0 0 64,-14 0 0,14 0 127,0 0-959,0 0 288,0 14 128,0-14 0,0 14 0,0 0-576,0 14-224,14-1-96,-14 15 32,13-1-224,-13 15-64,14-1 256,0 0 160,-14 1-128,14-1-96,0 0-224,-14 1 0,13-15 0,2 1 64,-15-14-96,13-1 0,-13-12-32,14-15-64,-14 0 96,14-15 0,0 2 32,13-29 64,-12 15-32,12-1 64,1 0-64,14-13-32,-2 13 32,2-14-32,0 1 0,13 13 0,1-14-96,12 15 64,-11-1 96,-2 1 32,14 12-32,-14-12-64,0 14 32,-13-2-32,0 1 0,0 1 64,-15-2-32,1 2-32,-1-1-64,-12 1 32,-2-2 32,1 1 64,-14-13-32,0 13-32,-14 0 32,1-14-32,-2 14 64,-12 14 32,-1 0-32,-14 0-64,1 0 96,-29 14 0,15-14-32,-14 14 32,-1 0 0,-12 0 32,12 0 0,1 0 64,14-1-96,0 1-64,13-14-96,0 15 32,0-15-32,15 0-64,-1 0 0,1 0 96,13 0-64,0-15-32,0 15 96,1 0 64,-2 0-64,15 0 0,-13 0-128,13 0 32,-14 0-352,0 0-96,14 0-6336</inkml:trace>
  <inkml:trace contextRef="#ctx0" brushRef="#br0" timeOffset="169532.1568">16193 13388 3072,'14'-13'1216,"-14"13"-640,0-28-128,0 28 1248,0-27-224,13 12 160,-13 1 32,0-13-928,14 13 640,-14 14 320,0-14-417,15 14-95,-15 0-384,13 0-128,-13 28-384,14 13-160,-1 14 32,15 29 32,1 13 352,-16 13 192,1 15-32,-1 0 32,-13 13-256,15-13-128,-30 0-192,15-1-64,0-13-96,-13-28-32,13-1-384,0-26-224,-14-1-576,1-13-192,-2-1-896,1-27-351,1 1-2273</inkml:trace>
  <inkml:trace contextRef="#ctx0" brushRef="#br0" timeOffset="174732.0049">6792 12558 2560,'0'0'960,"0"-15"-512,0 15-544,0 0 192,0 0 384,0 0 224,0 0 160,0 0 96,0-13-96,0 13-64,0 0 0,0-14-32,-15 1-416,15 13 64,-13 0 96,-1-15-192,-14 1-96,14 14 0,1 0 64,-15 0 224,0 0 128,0 0-128,1 14 32,-1-14-192,-14 15 32,2-2-96,11 14 0,-26 2-96,0-1-32,-1-1-33,-13 1 65,0-1-96,0 15 0,14-14-32,-1 13-64,0 0-64,1 1 32,-1 13 32,-13 1 64,14-1-192,-15 15 32,15-15 96,14 14 128,-14-14 96,27 14 32,-14 15-64,29-15-32,-16 0-192,29-27-32,0 13 32,29-14 0,12 15-64,15-15 64,-1 1-32,14 0 0,1-15 64,12-13 0,29 0 128,0-14 64,0 0-64,-1-14-32,15 0 96,-15-27 96,15-1-192,-14-13-64,0 13 32,-1-13 32,2-14-32,-2-1-64,-27 15 160,0-14 32,-14-1-160,-27-12 0,0 12 32,-29-13 96,1 0 64,-28 1 32,-13 12-128,-28-13-32,-2 0-32,-11 14 32,-15-1 64,13 28 64,-12 2-192,-2 25 0,1 1-1504,14 28-704,0 1-3039</inkml:trace>
  <inkml:trace contextRef="#ctx0" brushRef="#br0" timeOffset="176833.5533">4465 13401 3456,'0'0'1408,"0"0"-768,0 0-192,0 0 480,0 0 96,0 0 192,0 0-384,0 0-192,0 0-352,0 0 96,15 14 32,-15 1 0,13-2 0,-13 1-160,27 0 0,-12 0-96,-1 0 64,-1-1-64,1 2 64,14-2-128,0 1 0,-1-1 160,15 2 96,-15-1-64,29-1 64,-15 15 96,1-14 32,13-1-193,-13 2-31,0-1-64,13-1-32,-13 1-32,-1 0 64,15-14-160,-1 14-32,0-14 64,1 0 32,-1 0-32,0 0 32,0 0 224,-13 0 160,13-14-96,-13 14 32,0 0-192,-15 0 32,15-14-32,0 0 32,-1 1-128,0-1-32,1-1-32,13 2 32,-13-14-128,13 27 0,0-28 224,1 28 128,-15-29-160,15 16-32,-1-1 0,0 1 0,15-2-64,-1-12 32,1 13-64,-1 0 64,-14 0-128,14 1 0,-14 13 32,0-15 64,15 15-32,-1-14-32,1 14 32,-1-13 32,0 13-32,1 0-32,-15-14 96,14 14 64,-14-14 64,14 0 32,-13 1-224,13-1 0,0 14-32,-14-15 64,15 15-96,-14-13 0,-1-1 32,-13 14 64,-2-13 32,-12-2 32,1 15-160,-2-13 32,1 13 0,-1-14 0,-13-1 0,14 2 64,0-1-32,-15 1-32,15-15 32,0 0-32,-15 14 0,16-13 0,-2 12 0,-13 2 0,0-15 0,-1 14 0,1 0 0,-14 1 64,15-1-32,-15 0 64,0 0-64,-15 14 64,15-14-64,-14 1-32,1 13 32,-1 0 32,-14 0-96,0-15 0,-13 15 32,13 0 64,1 0 32,-1 0 32,-14 0-160,15 0-32,-1 0 32,1 0 0,-2 15 32,1-15 0,-12 13 0,11-13 0,-12 14 0,-1-14 0,1 0 0,0 0 0,-1 0 0,0 0 64,0 0-32,15 0 64,-1 0 0,-13 0 32,0 0-64,-1 14 32,0-14-64,0 14 64,-13-14-64,-14 14-32,14-14 32,0 13-32,-15 1 0,15 28 64,-14-14-32,13-1-32,-14 1-64,2-1-32,-1 1-32,-1-1 96,1-12 64,0 12 64,14-12-32,0-2-64,-15 1 32,14-1-32,1 2 0,0-1 0,-14-1-96,14-13 64,-2 14 32,17-14 64,-2 0-32,0 0 64,14-14-224,-13 14 32,0-13 96,-1-1 128,0 14-96,15 0-32,-28 0 0,-2 0 64,2 0-96,14-15-64,-14 15 128,-1-13 32,15 13-96,-1-14 32,1 14 0,-1-13 64,0 13 32,-13 13 32,-1 1-160,-12-1-32,-2 16 32,1 12 0,0 15-64,14-29 64,13 1-544,14-42-160,-13-56-5856</inkml:trace>
  <inkml:trace contextRef="#ctx0" brushRef="#br0" timeOffset="183439.8738">5726 12142 5376,'-14'-14'2112,"14"14"-1152,0-14-128,0 14 736,0 0 0,-14-14 96,14 14-224,-14 0-33,14 0-767,-13 0-288,-1 14-192,-1 0-192,2-14 32,-15 28-64,0-15-64,0 29 160,1 0 32,-1 13 256,1 14 192,13 1 32,-1-15-32,15 0-64,0-13 32,29-15-128,-2 1-32,1 0-192,14-15-32,-1-13-32,-13 15 32,14-15-1120,-15 0-416,1-15-2047,-1 15-801,-27-13-32</inkml:trace>
  <inkml:trace contextRef="#ctx0" brushRef="#br0" timeOffset="183828.2832">6031 12142 6400,'-14'14'2368,"14"-28"-1280,-14 28-512,14-14 800,0 0-352,0 0-32,-14 13-96,14-13 64,-14 14-512,1 1 223,-15 12 97,28 1 32,-14 14 64,-1 13-192,15 0-32,0 1-64,15-14 0,-1-15-224,14 1-128,-15-28-128,29-15 0,-1 2-128,-13-29 0,1 1-128,-16-1 32,-13 1-288,-13-1-64,-2 15-320,-12-1-64,-1 0-160,14 14-96,0 14-767,14-14-321,0 14-1952,14-28-896,13 1 2560</inkml:trace>
  <inkml:trace contextRef="#ctx0" brushRef="#br0" timeOffset="184167.2549">6501 11949 8064,'0'0'3072,"0"0"-1664,0-14-1216,0 14 704,-13 0-256,13 0-64,-14 0 160,14 0 96,-15 0-449,2 14 193,13 13 160,-14 1 32,0 0 32,14 13-256,-14-13-64,14-1-384,14 1-32,0 0-64,0 0 0,-1-15-96,16 2 64,-2 12 32,1-13 64,-15 14-32,1-1-32,1-12 32,-30 26-32,1-13 0,-13 0 0,13-1 0,0-13 64,-13 0-448,12 0-224,2-28-736,-1 0-352,14 0-3135,14-13-1665,-1-15 3136</inkml:trace>
  <inkml:trace contextRef="#ctx0" brushRef="#br0" timeOffset="184695.0963">6779 12003 8960,'-15'-13'3328,"15"13"-1792,0 13-1440,15-13 672,-15 14 32,13 1 159,1 12-255,-1 1-64,-13-1-384,15 15 128,-1-1 96,-14-13 128,0 13 32,0-27-96,0 1 224,0-30-224,0-12-288,0-15-160,0 0-160,0 1-32,0-15 64,13 16 0,1-2-64,-14 0 64,14 29-32,0-2-64,-14 15 0,27 0 96,-27 15 0,15-2 32,-2 1 0,1-14 0,1 13 0,-2-13-96,1 0 64,-14 0 32,13 0 64,2 0-256,-15-13-32,14 13-32,-14 0 64,13 0-32,-13 0 64,0 28 32,0-1 64,0 1 32,0 14 96,0-1-96,0-13-64,0-1-576,14 1-224,0-28-1151,0 0-449,-1-14-1216,2-14-1248,-1 1 1856</inkml:trace>
  <inkml:trace contextRef="#ctx0" brushRef="#br0" timeOffset="184879.6257">7346 11880 8064,'-28'-15'2976,"28"1"-1600,0 14-1184,-14 14 704</inkml:trace>
  <inkml:trace contextRef="#ctx0" brushRef="#br0" timeOffset="185034.2415">7304 11893 14688,'-15'14'928,"15"14"-512,0 13 127,15 1 1,-1 13-96,-14 0 0,28-13-64,-15 0 64,1 0-160,0-29-96,0 1-32,0-14-32,0-14 0,-1-13 0,2-15-352,-15 14-96,0-14 160,-15 2 64,2-2-544,-1 14-224,0 14-319,0 1-97,0 13 64,0 13 32,28-13-2368,-14 0-1280,14 0 2240</inkml:trace>
  <inkml:trace contextRef="#ctx0" brushRef="#br0" timeOffset="185345.1171">7664 11699 8832,'-28'14'3328,"28"0"-1792,-14 14-1728,14-28 608,0 28 224,0-1 224,0 15-64,14-14-33,-14-1-415,14 1-224,0-14-64,13 13-64,-12-13 0,12 14 0,1 0 64,-14-1-448,0 1-160,-14-1 65,-14 15 127,0-14 256,0-1 224,-13 1 128,-15-1 191,14 2-127,0-16 64,15 1-448,-2-28-96,15 1-1759,15-1-737,-2-28-1472</inkml:trace>
  <inkml:trace contextRef="#ctx0" brushRef="#br0" timeOffset="185949.3732">8176 11768 9856,'0'15'3680,"0"-15"-1984,0 0-1568,14 13 768,-1-13-449,2 0-95,-15 14 64,27 14 64,-13-1-256,0 1 288,14 14 128,-14-1-64,0 1 64,-1 0-288,1-14-128,-14-1-128,14 1-96,-14-14 96,0-14 0,-14 0-320,14-14-96,-27-14 0,13 1 128,-14-1 96,14-14 64,-14 0 32,15 1 64,-1 13 160,28 1-32,-1-1-224,15 14 0,14-14 64,-1 28 0,14 0-32,-13 14 32,0 14-32,-14-15 64,-1 29 96,-13-14-64,-14 13 0,0 15-32,-27-15 32,-2 1-64,-11 0 64,-2-1-224,0-13 32,14-14-896,1 0-288,13-14-768,0-14-319,14 0-2241,14-28-960,0 1 2912</inkml:trace>
  <inkml:trace contextRef="#ctx0" brushRef="#br0" timeOffset="186483.5326">8675 11671 6016,'0'15'2272,"0"-2"-1216,14 16-736,0-16 640,-1 1-224,2 27-32,12 1-128,1 0-32,-14-1-288,-1 0 384,-13-12 288,0-2 224,0-13 95,0 0-255,-13 0-64,-1-28-224,-1 0-64,2-14-224,-1-14-96,1 1-256,13 0-32,13-1-96,1 0 0,14 1 64,-1 14 0,1-2-96,0 16 0,13-2 128,-13 15 32,0 0 0,0 15-64,-15-2 96,-13 1 0,0 1 320,0 12 192,-13-27 32,-1 13 0,-14 2-128,14-15-64,0 0-256,0 0-128,1 0-128,13-15 32,13 15-128,1 0-32,28 15 0,-1-15 128,15 13-32,-14 1 32,-1 28 64,1-14 64,-1 13 32,-27-13 96,0 14-96,-28-1 0,0 0-1024,-27 1-416,-14 13-3616,-29 1-1567,-13 14 1727</inkml:trace>
  <inkml:trace contextRef="#ctx0" brushRef="#br0" timeOffset="187650.0239">4520 11949 4480,'0'0'1664,"0"13"-896,0 15-352,0-14 608,0 14 128,15 13 96,-1 14-416,-1 1-96,15 27-416,-14 14-64,0 14-32,0-1-32,0 15-32,-14 0 256,13 0 192,-13 13 96,0-28 64,0 29-352,0-28-97,0-1-127,0 2 32,0-15 288,0-1 224,14-26-384,0 12-128,0-26-128,28 13-96,-1-13-64,15-1 32,-1-13 32,14-15 64,0 15-96,14-14 0,14-1 32,14 1 64,-14-14-96,0 14 0,27-15-32,15-13 0,0 14 64,-2-14 64,30-14-32,-1 1 64,0-2-64,-14-12-32,14-1 32,1 14-32,-1 1-96,0 13 64,41 0 320,-26 13 160,-2-13-192,-13 14-128,-13 14-32,14-1 0,-43 1 32,1 0 64,13 0-96,-13-1 0,-15 1-96,1-14-32,-14-14 224,14-14 128,-28-28-32,14 1 64,-15-42-128,2-14 32,-2 0-160,-12-42-64,-14-13 0,-1 0 32,0-14-32,-13-28-32,0 14 32,13-14 32,-13 0-32,-2 0 64,17 14 64,-30 0 64,15 14-32,-15 0-32,-13 14 32,-14 28 96,0-2-64,-41 29 32,-1 15 192,-13 27 160,-1 13-224,14 14-64,15 14-1472,-1-28-6624</inkml:trace>
  <inkml:trace contextRef="#ctx0" brushRef="#br0" timeOffset="188916.4058">16442 13347 6528,'-14'-28'2464,"14"28"-1344,0 0-544,0 0 800</inkml:trace>
  <inkml:trace contextRef="#ctx0" brushRef="#br0" timeOffset="189449.2364">16386 13334 13856,'-13'13'1280,"13"-13"-256,-14 0-353,14 0-95,14 0 288,-1 14-384,16-14-128,-16 0 160,15 0 96,-1 0-96,2-14-32,12 14-384,0-13-32,14-1-64,2 14 64,-2-15-32,-14 15-32,0 0 32,15-13 32,-15 13-96,15 0 0,-1 0 32,0-14 0,15 14 352,13 0 224,-14 0-352,42 0-128,-28 0 0,28 0 0,0 0-32,13 0-64,83-13 32,1-16-32,-27 1 0,-16-12 64,1-2 160,1 0 128,-1 0-192,-27 15-32,13-15-64,1 14-64,-1 1 32,-14 13-32,14 0 0,0-13 64,1 27 96,12-15 128,2 15 0,-1-14 64,-13 14-128,-1 0 32,-13 0-224,-2 0-32,16 14 64,-15 14 32,-13-14-32,13 14-64,-27-14 32,0-1-32,-14-13-3168,-42-13-1440,-13 13-1663</inkml:trace>
  <inkml:trace contextRef="#ctx0" brushRef="#br0" timeOffset="190633.1999">16539 14676 7040,'-27'-14'2720,"27"14"-1472,-15 14-1472,15-14 512,-14 13-320,14-13 0,-13 15 160,-1-1 64,14-1-64,0 1-96,27 14 64,-13-15 352,28 1 192,-14 1 224,54-15 192,-25 0-448,39-15-96,-26 15-320,54-14-64,-14 14 0,15-13 0,0-1-64,27 14-64,-27-14 383,55 0 193,-42 14-224,42-13-96,-28-1 32,42-1 64,-41-12-128,41 14-64,-28-16-160,28 1 0,-42 15 0,42-14 64,-42-2-32,28 16 64,111-29-64,-42 14-32,-27 14 32,-28-13 32,-29 27-32,-12-14-32,-14 14-192,-1 0-32,-27 14 160,0 0 96,-14-1-64,-15 16-32,1 12-128,1-14 32,-15 2-128,-14-16-32,0 1 160,-13-14 64,0 0-64,-15-14-32,15-28 0,-1 1 64,-12-15-32,-16-12 128,14-1 64,-12-28 128,-1 0 64,-1-14 96,15-1-96,-14-25-64,-1 11 0,-13 2-32,15 13-160,-15 1 32,0-2 0,0 30 64,-15-2 32,15 29 32,0 13 0,0 1 0,-13 27 0,13-13 64,-14 27-160,14 0-96,0 0-832,0 0-352,0 0-2175,0-15-993,0-12 800</inkml:trace>
  <inkml:trace contextRef="#ctx0" brushRef="#br0" timeOffset="191633.7504">18283 13804 7040,'0'0'2624,"0"0"-1408,0-14-992,15 14 640,-15 0-96,0 0 32,0 0 160,0 0 128,-15 14-576,15-14 191,-13 0 65,-1 0 32,-14 0 0,14 0-448,-28 0-224,15 0 0,-1 13-32,1-13 96,-15 28 96,29 0-64,-15 13 32,-1 1-32,16 13 96,-1-13-96,14 14 32,0-1 32,27-13 64,-12 13-96,27-27 0,-2-1-96,16-13 0,-15 1-96,15-15 32,-1 0-416,0-15-96,-13 15-864,0-14-288,0 1-1184,-15-1-415,1 0-1473</inkml:trace>
  <inkml:trace contextRef="#ctx0" brushRef="#br0" timeOffset="191899.4768">19170 13664 3456,'0'56'1408,"0"-56"-768,0 28-1472,0-15-64,0-13-416,0 15-64</inkml:trace>
  <inkml:trace contextRef="#ctx0" brushRef="#br0" timeOffset="192183.0982">19086 13568 7680,'0'-27'2880,"0"27"-1536,0-14-1152,0 14 704,0 0 0,0 0 96,0 14-160,0-14-65,14 41-415,-14-13 352,15 27 224,-15 0 224,13 15 160,1-1-288,-1 15-128,2-15-448,-2 0-192,1-28-1440,1 1-576,-2 0-1280,-13-56-575,14 14-769,-14-28-640,0 1 2272</inkml:trace>
  <inkml:trace contextRef="#ctx0" brushRef="#br0" timeOffset="192483.2311">19115 13554 11648,'-15'-13'4288,"15"13"-2305,-14-14-1759,14 14 928,0 0-384,0 0 0,0 0-288,0 0-128,0 0-192,0 0-64,29 0 32,-2 0-64,14 0-64,1 14 32,13-1-32,-13 15 0,0 0 64,13 0-32,-14 27-32,-13-13 32,-1 27-32,-12-14 64,-15 29 96,0-29-64,-15 27-64,2-12 0,-29 13 32,1-27 32,-1-1 96,1-14-160,13 1-32,0-28-864,15-14-288,-2-14-3871,15-41-2753,0 13 2944</inkml:trace>
  <inkml:trace contextRef="#ctx0" brushRef="#br0" timeOffset="193082.9307">19819 13430 7424,'15'-15'2816,"-15"15"-1536,42-14-512,-29 14 864,14 0-416,2 0-128,-2 14 127,1 1 97,0 26-704,-14 0 96,13 29 32,-12-28-320,-15 40-64,13-26-32,-26-1 32,13 0 256,-15-27 64,15 14 32,-27-42 32,13 14-352,0-42-64,-14 0-192,14-13-96,0-1-96,14-27-32,0 27-32,14-13 0,0 0 0,14 13 96,0 0-64,27 15 32,-28-1 64,15 14 0,0 14-96,-14 0 0,-1 14 128,1 14 32,-14-14 64,-14 27 0,0 1 128,0 0 160,0-1 128,-14 14 64,0-27-256,0 27-128,14-26-64,0 11-32,0-12-64,0 14-64,14-15 32,-14-12-32,14 12-352,-14-13-96,14 14-768,-14-1-320,0 1-352,-14 14-32,0-15-992,-13 15-447,13-14-1473</inkml:trace>
  <inkml:trace contextRef="#ctx0" brushRef="#br0" timeOffset="194683.0282">21080 13236 6784,'0'0'2528,"0"0"-1344,0 0-896,0 0 608,0 0 32,14 0 64,-14-13-96,0 13 0,14 0-512,-14-15 64,14 15-1,-14 0-95,0-14-32,13 14-128,1 14 32,-14-14 64,0 15 64,15 12 192,-15-13 32,0 13-96,13 2 32,1-16-160,0 1-32,-14 14-128,14-28-32,-1 13-32,1-13 0,1 0-160,-2 0 32,1 14-64,-14-14-64,13 15 96,2-2 64,-2 14 128,-13 1 64,14 0 96,-14 13 32,0 1-96,15-14-96,-15 13 64,0-13 0,0-1-192,-15 1-64,15-14 0,0 28 0,0-29-128,-14 29-32,14-28-2240,0 14-992,14-1-2239</inkml:trace>
  <inkml:trace contextRef="#ctx0" brushRef="#br0" timeOffset="194916.0273">22091 13139 6656,'27'0'2464,"-27"0"-1344,15 0 224,-15 0 1088,0-14-96,13 14 31</inkml:trace>
  <inkml:trace contextRef="#ctx0" brushRef="#br0" timeOffset="195083.253">22147 13111 21183,'0'14'1216,"0"13"-512,-14 15-384,-1 13-96,2 15 160,-15-1 128,28 0-256,0 1-64,14-30-128,0 2-64,14-14-544,-1-14-192,15-41-640,13-1-160,-13-14-2080,0 0-863</inkml:trace>
  <inkml:trace contextRef="#ctx0" brushRef="#br0" timeOffset="196465.8203">17328 13720 7936,'0'0'2976,"0"0"-1600,14 0-832,0 0 800,-14 0-64,14 0-1,0 0-191,-14 15-128,13-15-512,-13 0 352,14 0 160,-14 0 64,0 13 96,0-13-320,0 0-192,-14 14-320,1-14-128,-1 14 32,0-14 96,0 14 64,-14 0 32,1-14-64,-15 28-32,-13-15-96,-1 15 32,-12-14-128,-2 0 0,14-1-32,-13 1-64,14 0 96,-15-14 0,15 14 32,-14-14 0,-14 0 0,14 0 0,0 0 0,-1-14 64,1 0-96,0-13-64,-1 13 128,-12 0 128,-1-14-96,-1 15-32,2 13 0,-15 0 32,13 0-96,2 13-64,-15 1-96,-15 0-32,16 14-32,-1 13 96,-14-13 0,0 0 96,0 13 32,1-13 32,13 13-224,-14 1 0,28-15 32,-14 1 96,1-1-64,-1 2-64,0-1 128,13-15 96,2 1-32,12-1-64,1-13-96,-15 0 32,16 0-32,-16-13 0,15-1-96,0-14-32,-14 1 96,0-1 32,0-14 64,-14 15 64,-14-15-32,14 1-32,0-1 32,-13 1-32,-2-15 0,2 15 0,-1-1-96,0 1 64,14-1-32,-27 0-64,13 1 0,-14-14 0,15 27 96,13-14 64,-27 15-64,12-1-64,15 1 64,-14-1 64,14 1-160,1-2-32,-1 1-32,0-12 64,0 25 64,14-12 32,-14-1 32,0 14 0,1 1 0,-1-16 64,0 16 32,0 13 32,0-14-64,13 14-64,2-14 32,-2 14 32,16-14-32,-2 14-32,-13 0 32,0 0-32,14 0-96,-15 0 64,29 0 32,0 0 0,13 0 64,0 14 96,15-14-64,-1 14-64,1-14-96,12 0-32,2 14-800,-1-28-3872,-14 0-1056,-13 14-447</inkml:trace>
  <inkml:trace contextRef="#ctx0" brushRef="#br0" timeOffset="200117.3418">9035 13249 6144,'0'15'2368,"0"-15"-1280,0-15-1472,13 15 320,-13 0-928,0-13-288,0-1 512,0-1 256,0 15 1536,0-13 672,0-1 224,14 14 32,-14-13-224,0 13-128,0 0-864,0 0-97,0 0 33,0 0-256,0 13 0,14 14-32,0 15 64,-14 13 64,14 15 64,-1-14-32,-13-1 32,15-13-288,-2-2-160,-13-40-192,-13 0-96,-2-27 0,-12-1 96,-1-27 32,1-1 96,12 1 32,-12 13-32,13-13 32,-14 28-64,28 12-96,-13 15 32,13 15-32,0 12-64,0 28 96,13 15 64,-13-1 128,14-13 64,0-1-96,-14-13-32,14-14-192,0-15 0,-14-26-32,0-15-32,0-28 128,-14 1 0,0 0 160,0-15 64,0 1-64,1 14-32,-2-1 32,2 15 64,-1 13-160,0 14-32,14 28 0,0 14 64,0 13-96,14 28 0,-14 1-32,14-1 0,-14 0 128,0-14 32,13 0-192,-13-26 0,0-1-32,-13-56-32,13-1 192,-14-11-96,0-2 32,0-13 160,-13-15 160,13 14-160,0 1-64,-14 13-32,28 15-32,-14-1 0,14 15 64,-14-1-96,14 14 0,0 0 32,0 0 0,14 0 0,-14 0 64,14 0-96,0 0 0,0-14 32,-14 0 0,14 0-96,0-14 64,13 15 32,-13-15 64,27 0-32,-13 15-32,14-15 32,0 0-32,-1 15 0,0-15 0,-13 14 64,0-14 32,0 14-128,-15-14 32,1 15 64,0-1 96,0 0-128,0 14-96,-1 0 96,-13 0 96,15 14-96,12-14-96,1 14 96,-14-1 32,-1 15 0,2-14-64,-15 14 160,0 14 32,-15-1-160,15 14-64,-13 0 192,13 15 192,-14-1-160,0 1-32,0-1-96,0-1 32,14-12-64,0-14-32,0-1-64,-13-14 32,13-27 32,0 0 0,0-27 0,0-14 0,0-1-96,0-14 64,13 1-32,-13-14-64,14 14 96,-14 0 64,14-1 0,-14 15 64,0 13-128,0 0 0,-14 28 32,0 0 0,1 14 0,-2 13 0,2 15 64,-1 0 32,-14-1-32,1 15-64,13-28 96,0-1 0,14-14-128,0-13 32,14-13 0,0-14 0,-14-15 0,13 0 0,-13-13 0,14 0 64,-14-15 32,0 29 32,0 13-64,0 1 32,-14 40-128,14 1 0,-13 28-32,-15 27-64,0 0 96,15 0 0,-2-13 32,2-1 64,13-13 96,0-29 64,28-13 32,-15-27 64,15-15-96,0-28-64,-15 2-64,15-1 0,-14-1-224,-14 29 32,0 13-320,-14 28-64,-27 28-160,13 27-96,-13 28 320,-1 14 256,14 0 160,1 0 96,-1-28 224,28-27 192,0-14 32,0-28-32,13-28-64,15-14-32,0-27-224,13 0-64,-26-1-128,12 15-96,-13 13-576,-14 29-224,-14-1-288,-13 28-160,-1 27 576,-14 1 288,15 13 384,-15 1 128,14-15 448,1-14 160,12 2-128,2-29-32,-1-15-160,28-12-32,-14-15-160,13 0-96,15 2 0,-28-2 32,14 14-448,0 1-160,-14 27 64,-14 0 32,0 0 192,1 13 96,-2 1 160,-12-1 64,-1 2 192,14-15 160,-13 0-160,13-15 0,14 2-128,0-14-32,0-15-32,0 14-64,14 1 32,0-1 32,-14 0-96,13 28-64,-13 0 64,14 28 0,-14 0-64,14 13 64,-14 0 160,14 1 64,-14-14-64,14-14-32,-1-1-32,2-26 32,-2-1-64,15-28-32,0 1 32,0-1 32,-15-13 32,1-1 32,-14 29-160,0-1-32,-14 28-128,1 14 32,-15 27 96,14 1 32,0 0 32,0-1 64,0 0 256,28-26 96,0-2 0,14-26 0,13-15-224,1-14-64,0-13-64,-1-1 32,-13 15-352,-15 13-128,1 15-160,-14 13-96,-14 41 96,1 14 64,-15 15 416,0 12 256,15-12 480,-2-15 288,15-13-480,15-15-192,-2-27-128,15-27-32,0-15-64,13-28-64,-13 2-128,0-1-64,-1 13-480,-13 1-192,-14 27-64,-14 28 96,14-14 288,-27 56 256,12 13 672,-12 28 320,13-13 192,0-15 192,0 0-480,14-13-96,0-15-384,0-27-96,14-13-32,0-16 64,0 2-320,13-1-64,-27 1-256,15 12-128,-15 2 384,-15-1 160,15 28 128,-13 14 32,-1 14 352,0-2 224,14 2-96,-14 13 64,14-26-320,14-2-64,-14 1-96,14-28-64,0-14 32,-1 0-32,-13-13 0,15-15 64,12 14-32,-13-13-32,0 13 32,0 14-32,-14 1 0,0-2 64,-14 15-32,14 15-32,-14-2 32,0 1-32,0 14-96,1-1 0,-15 1 64,14-1 0,-14 2 32,14-16 0,14 1 0,-13 0 0,13-14 0,13-14 64,1 0-32,-14 1-32,28-2 32,-14-12-32,-1-1 0,-13 14 0,15-13 0,-15 27 64,0 0-192,-15 14-32,2-1-160,-15 15 32,-13-14 96,-1 13 32,-13-12-64,13-2 64,-13-13 96,27 14 96,-13-14-160,26 0 32,2 0-128,-1 14 64,28 0 32,14 0 64,-1 14-32,15-1 32,-14 1 128,13-1 32,-27-12-32,13 12-64,-40-27 288,-1-27-288,0 12-128,-14-12 64,0-15 64,1-13 32,-1 0 64,1-1-64,12 15-32,2-1-64,-1 15-32,14 12-32,14 15 96,-14 0-160,13 15 64,-13-2 64,0 1 96,15-14 0,-15 0-32,-15-14-64,15-14 32,0 15-32,-13-29 0,-1 0 64,14 15 64,14-15 96,-1 29 64,15-2 96,0 2 128,28 13-320,-15 0-64,0 13 0,-13-26 96,0 13-928,0-28-416,-28 0-3552,13-41-1631,-13-14 1535</inkml:trace>
  <inkml:trace contextRef="#ctx0" brushRef="#br0" timeOffset="221891.4671">18616 14620 4480,'-14'0'1760,"14"0"-960,0 0-320,0 0 640,0 0-256,0 0-32,-14 0 288,14 0 160,0 0-672,-14 14 448,14-14 192,0 0-225,-14 14-95,14 0-416,-13-14-160,13 27-64,0 1-32,0-1 128,-15 1 96,15 0-128,0 13 32,-13 1-96,13 13 0,0-13-160,0 13-96,-14-13 64,14 27 0,0-14-128,0 15 32,-15-29 0,15 29 64,-13-1-32,13 0-32,-14-13 32,1 13 32,13-14-32,-15 0-32,1 0-416,14-13-192,-13-14-544,13-1-224,-14 2-1535,14-29-609</inkml:trace>
  <inkml:trace contextRef="#ctx0" brushRef="#br0" timeOffset="222333.5293">18947 14704 4864,'0'0'1824,"0"0"-960,0-15-384,0 15 576,15 0-448,-15 0-96,0 0 96,0 0 64,0 15-320,0-15 576,0 14 288,13-1-128,-13 29 0,0-15-65,0 43 65,0-15-96,0 42-32,0-28-288,0 42 0,0-28-320,-13 14-64,13-28-1152,-15 14-512,15-27-1664,-13-1-703,-1-13-833</inkml:trace>
  <inkml:trace contextRef="#ctx0" brushRef="#br0" timeOffset="224232.4696">18560 15797 7040,'-14'0'2720,"14"0"-1472,-14 0-1184,14 0 544,-14 0-32,14 0 32,-13 0 288,13 13 160,-28-13-544,28 14 480,-28 1 191,28-2-255,-14 1-160,0-14-160,1 28 0,-1-15-32,0 16-64,0-16-128,-14 1-64,14 14-128,-27-1 32,13-12 0,0 12 96,1 1-96,-1-14 32,1 13-320,-15-13 0,14 13 416,1 2 224,13-16-192,-14 1-128,15 14-96,-2-28 32,1 13-96,1 1-64,-15-14 0,14 15-32,0-15 0,-14 13 0,15-13 0,-1 14 0,0-1 0,14-13 0,-14 15 0,14-15 0,-14 13 0,14-13 0,-13 0 0,13 14 0,-15-14 0,2 0 0,13 0 0,-14 15 64,1-15-96,13 0 0,-15 0 96,1 13 32,14-13-128,-13 14 32,13-14 0,-15 13 0,15-13 0,-13 0 0,13 15-96,-14-15 64,14 0 32,0 0 64,0 0-32,0 0-32,0 0 32,0 0 32,0 0-32,-13 0-32,13 0 32,-29 0 32,29 0-32,-27 0-32,13 0 32,-13 0 32,13 0-32,-14 0-32,0 0-64,1 0 32,-2 0 96,2 0 32,14 0-32,-29 0-64,0 0 32,0-15 32,-13 15-32,0 0-32,0 0-64,-1 0-32,1 0 128,0 0 32,13-13 64,0 13 0,-13 0 0,13 0 0,1-14-64,-1 14-64,-14-13 32,16-2 32,-17 1-96,17 14 0,-16-13 32,15 13 64,-1-15-32,-13 15 64,27-13-64,-13-1-32,-1 1 32,14-2-32,-14 1 0,15 1 0,-1 13-96,1-14 64,-15 0 32,14 0 0,-13 1 0,-1-2 0,1 1 0,-1-13 0,0 13 0,15-13 64,-15-2-32,1 2-32,-1-1 32,1 1 32,0-15-32,12 14-32,-12-13 32,0 0 32,13 12-96,-14-26-64,0 13 64,2-13 0,-2 13-64,0-13 64,0 0 32,1 0 64,14 13-96,-2 1 0,2-15 32,-1 15 0,1-14 0,12 13 0,2-13-96,-1-1 64,-14-13 32,15 0 0,-1 0 0,14-1 0,-15-13 0,15 0 0,0-14-96,0 0 0,0-14 64,15-13 64,-15 13 0,0 15-32,14-16-64,-14-12 32,13 0 32,-13-1 64,15 0-96,-15 0 0,13 1-128,-13-28 32,0-1 64,14-13 96,-14 0 0,13 0-32,-13 0-64,0 0 32,0-15 32,0 16 64,0-16-32,0 2 64,0-2-128,0-12 0,0-1 32,0 0 0,15-14-96,-15-13 64,14-15 32,13 2 64,-13 11-256,0-11-96,14 11 64,-14 2 64,-1 0 96,1-1 32,14 1 32,14 13 64,-15 0-96,1-13-64,-1 14 64,1-1 64,-1-14-64,-12 14 0,12-13 96,1 0 32,-1 12-128,2 2 32,-2 14 0,-13 12 0,13 2 0,-27 12 0,14-13 0,1 42 0,-2-15 64,-13 1 32,14 14-128,0 13 32,-14 28 0,14-14 0,-1 28-96,-13-13 64,0 26-192,0-12-96,0 12-384,0 1-128,0 0-1120,-13 27-416</inkml:trace>
  <inkml:trace contextRef="#ctx0" brushRef="#br0" timeOffset="225833.5855">19142 14994 4736,'-14'0'1824,"14"0"-960,-13 0-736,13 0 480,0 0 352,-15 15 192,1-2 224,1 1 96,-1 14-768,0-1 288,0 15 128,14-14-353,-13 27-31,-2-14-224,15 14 0,-14 2-160,14-2-32,-13 0 64,-1 28 96,0-28 0,0 28 32,-28 42-128,2-14 0,-17 13-32,2 0 32,0-12-64,-14-1 32,0-14 0,13 0 32,-27 13-128,-14-27 0,14-13-224,-14-2-32,1-12 0,-16-14 0,2 13-160,-1-13-32,-13-15 96,-1-13 32,0 13 64,-13-13 64,27 14-32,-14-28-32,14 14 32,-13-14 32,-1 0-32,14-14 64,1 14 0,-1-28 32,-14 14-64,14-27-64,-41 0-64,42-29-32,-1 1-32,0-14 96,14 0-64,0-14 32,0-13 64,0-29 0,28 0-96,-14-13 64,28 0-32,-1-14-64,1 0 160,13 0 32,-13-15-96,13 2-32,2-2 32,-2-13 64,0 15-64,0-15-64,1-14-32,14 1 96,-15-15-64,14 0 32,14 15 0,-13-15 0,12-13 64,2 0 0,-1-1 0,0 0 64,0 2-32,14-2-32,-14 1 32,1-1-32,13 2 0,-15-2 0,15 0 0,-13-12 0,-1-2-160,1 1 32,13-14 64,-15 14 32,15-1-64,0-12 64,0 26 32,0-14 0,0 16-160,0 11-32,-14-11 0,14-2 128,0 15 32,0-15 32,0 15-96,0-15 64,0 1 32,0 14 64,0-1-320,14 1-128,1 13 32,-15 28 128,13 0 128,1 14 64,-14 27 32,13 1 0,-13 14 0,15 27 64,-15 13-32,13 15-32,-13-14 32,14 14-32,-14 27-96,0 15 0,14-1-576,-14 1-224,0 12-1152,14 15-511,-14 0-4641,0 0 3040</inkml:trace>
  <inkml:trace contextRef="#ctx0" brushRef="#br0" timeOffset="228065.8793">14296 3807 3712,'-14'-13'1472,"14"13"-768,14-28-256,-14 28 480,0-14-96,0 1 64,14-1-160,-14-14-64,14 1-352,-1-1-288,-13 14-32,0-1 352,0 15 224,0 0-96,0 0 0,-13 29 64,-1-16 32,0 15-32,0-1 0,-13 2 64,12 12 0,-12-14-256,14 2-129,-16-2-127,29 1-96,-13-14-64,13-14-32,0 0-32,0-14 1,13 0-65,16-14-32,-16 0 32,1 1 128,14-1 96,-15-13 64,15 13-32,-14 1-64,0 12 96,-1 2 0,-13 26-32,-13 2-256,13 12-32,-14 1 96,14-1 64,-14 1 256,0-14 192,14-1-192,-14 1-32,14 1 191,0-15 129,0 0 64,0-15 32,14 15-96,14-27-32,-1-1-128,1-13 32,41-14-192,-13-15-96,14 15-32,-2-14-32,-12 13 0,-15 15 0,1-1 0,-1 14 0,-13 1 0,-14 13 64,0-1 32,-14 15 96,0 0-96,-28 29 0,0 26-256,-41-13-64,-13 26 64,-2 16 0,1-15 352,0 1 288,28-15-320,-15 14-160,15-14 0,-1 1-32,15-15-64,14-14 0,12-12-32,15-15 96,0 0-64,28-28 32,-1 1 128,1-1 96,1-14-224,11 15-96,2-29 160,13 15 32,-27-1-64,0 15 32,0-1 64,-15 14 96,1-1-64,-28 44-64,14-16 0,-41 29 32,27 0-32,-41 26 64,-1 2 0,1 13 96,0 0-96,0-27-64,-1-1 0,15 0 32,-1-27-96,14 0-64,14-15-32,1 2 96,-1-15 64,-1 13 192,15-13 192,-13 14 64,-1-14 0,1 0-160,-2 13-128,2 2-96,-1-1-96,-1-1-64,2 2 32,-1-15 32,14 0 0,0 0-160,14-15 96,14-12 32,14-15 32,13-13 0,0 0 0,1-1 0,12 1 64,-12 0 32,-1-15-128,-13 28-32,-1 1 96,-13 0 32,-14 26 64,-14 15 0,-28 15-160,1 12 32,-28 15 0,-29 41 64,1-1-32,-14 2-32,1 13 288,-1-15 128,0 2-64,13-15 32,15-13-224,14-29-32,13 1-64,14-28-64,43-14-64,-2-27 32,29-29-32,13 1 0,28-28 64,14-13 64,13-16-96,16 2-64,-2-1-224,14 14-128,1 1 160,-1 13 96,-13 14-32,-14 13 64,13 15 96,-27 13 96,0 15-160,-14-1 32,-14 14-32,1 14-32,-1 14 128,-14 1 0,14 25-64,1-11 64,12 26 96,-12-13 32,-1 13 96,0 0 32,-27 14-96,0-14-96,-1 15 192,-14-1 160,2-14-128,-16 1-64,1-14-192,-14-1 0,14-27 64,-28-1 96,0 2 0,-13-15-96,12-15-32,-12 2 64,14-1 64,13 14-128,-15-13-32,30 13-64,-2 0 0,1 13 64,-1 1 0,16 28-96,12-14 64,-14 12 32,15 2 64,-14 0-96,-1 0 0,2-1 96,-16-13 32,1 13 96,-28-14 32,-14 15-32,-13 0-32,-29 13-192,-40 1 32,-29 13 0,-27 0 0,-28-13 0,-27-1 64,0-13-96,-1-15-64,-27 1-32,27 0 96,1-1 0,27 15 32,0-15 0,28 1 64,27 1 32,29-16 96,13 1-256,41-1 0,14-13-160,42 15 0,15-30 32,54 2 128,28-14-32,27-15 32,28 0 0,29-13 0,-15-15 64,28 1 64,0 14-32,-1-1-32,-13-13 32,0 14 32,-13 13-32,-15 1-32,-41 13-896,-1 14-352,-26 0-1152,-29 1-480,-28 13-2687</inkml:trace>
  <inkml:trace contextRef="#ctx0" brushRef="#br0" timeOffset="229149.0794">15224 3447 3456,'-28'-27'1312,"28"27"-704,-69 14-160,55-14 544,-13 42 224,-29 26 192,-14 16 384,2 27 160,-29 41-1056,-14 0 544,14 1 287,14-1-223,0-14-96,-1-13-704,29-42-288,13-14-256,2-41-128,12-14-288,14-28-96,14-42 32,0-26 128,27-29 96,1 0 64,14-14-64,13 0 64,1 29 32,-1-1 0,-13 42-224,-15-1 0,-27 42-64,-14 42 32,-14 27 64,-27 42 64,-1 14 416,-12 13 192,-29 1 128,28 0 32,-1-28-288,14-14-128,29-28-224,-1-13 0,28-28-160,28-28-32,-1-28 0,29-27 128,-1-14-192,15-28 32,-1-14 32,14 1 32,0 13 96,-28 14 96,-13 42 64,-28 13 384,-28 56 0,0 28 128,-14 26 32,-13 30-288,13 12-128,1 2-128,12-2 0,2-27-64,13-13-32,13-43-672,2-13-352,26-28 512,14-28 256,1-13 96,13-28 64,-13-14 128,-1 0 96,0 0 32,-13 0 64,-15 15-128,1 25-64,-14 17 128,-14 40 32,-14 27 0,1 43-32,-15 26-32,0 1 64,0 13-32,15-12 0,-1-29-192,14-13 32,0-29-352,14-27-96,13-27 288,1-29 160,-1-13 32,1-42 64,14 0 0,-15 1 32,1-16-64,-14 2 32,-1 41-64,-13 0 64,0 42-64,0 27-32,-13 28-64,13 41-32,0 28 128,0 28 32,13 13 352,2-27 96,12-13-224,15-29-96,13-28-480,1-27-224,-1-27 192,15-15 96,-15-27 64,0-14 128,1-1 192,-15 2 160,-13 12-32,0 15 64,-1 14 0,1 41 32,-1 41 288,1 42 192,14 41-256,0 2-32,-1-16-544,-13-26-160,13-15-6016</inkml:trace>
  <inkml:trace contextRef="#ctx0" brushRef="#br0" timeOffset="269115.2308">2057 13291 3456,'-14'29'1312,"14"-29"-704,-28 55-224,28-13 512,-27-2-32,-1 30 128,-13 13 96,-1 14 32,-13 0-608,13 27 192,1-13 160,-15 0-416,14-14-64,1 0-256,14-15-96,-2-26-96,16-14-32,-1-14-1792,14-15-704,0 1-640</inkml:trace>
  <inkml:trace contextRef="#ctx0" brushRef="#br0" timeOffset="269449.4692">2404 13207 4608,'0'0'1760,"0"0"-960,0 0-928,0 15 1792,0 12-608,-14 1-192,14 0-224,-15 27-384,2 28 192,-14 14 96,-15 14-160,14 14-64,-14-1 384,1 1 160,-1-28-352,14-27-128,15-1-896,-16-14-288,16-27-1248,13-1-448,-14-13-864</inkml:trace>
  <inkml:trace contextRef="#ctx0" brushRef="#br0" timeOffset="270282.5534">1683 14703 3456,'0'14'1408,"0"-14"-768,0 0-192,0 0 544,0 0 160,0 0 96,0-14-192,-14 14 0,14 0-608,0 0 32,0 0-32,0 0 32,14 0 32,-1 0-128,15 0 0,14 14-288,13 0-64,1-1-32,-29-13 0,1 0-96,27 15 64,-27-15 32,27 0 64,1 13-32,-15 1-32,1 0 96,-29 0 64,2 0 0,-2-1 0,-13-13 32,0 15-160,0-2-32,0 1 0,0-14 0,0 14 64,0 0 32,0 0-128,0-1-32,14-13 32,-14 14 64,0 0 0,0 0 64,0 14-64,-14 13-32,1 56 96,-2-27 0,2-1 32,-15 28 64,-13 82 447,-1-26 321,14-28-448,-13-14-192,-1-14-192,1-15-128,12-12 224,16-15 160,-14 1-128,12-43-64,15 15-256,-13-14-32,13 0-2720,13 0-1151,2-14-673</inkml:trace>
  <inkml:trace contextRef="#ctx0" brushRef="#br0" timeOffset="271433.5258">2390 16200 5120,'-15'27'1920,"15"-27"-1024,0 14-128,0 0 704,0-14-256,0 0 0,0 0-192,15 0-64,-15-28 64,13-14 95,1-27-191,14 14-96,-15-1-256,16-41-96,-2 28-224,1-56 0,-1 28-224,1-27-32,-1 27 64,1-14 32,0 28-32,-14 0 32,13-14 0,-13 42 32,0 0-224,-14 27-64,14 14-96,-14 0 0,0 0 224,0 14 64,0 0 32,0 0 32,0 14-224,0 0 32,0-14 32,0 0 96,0 0 0,0 0 64,0-28-64,0 14-32,0 1 32,-14-2 32,14 2-32,0-1-32,-14 0 32,0 0-32,14 0 0,-27 1 0,13-1 0,-14 14 64,0 0-96,-12-14 0,-2 14 32,0 0 0,0 0 0,15 14 0,13-14 0,-13 0 0,12 0-96,1 0 64,1 0-32,-1 0-64,0 0 96,14 14 0,-14-14 32,14 0 0,0 0-96,-13 0 64,13 0 32,0 0 64,-14 0-32,14-14 64,0 14-64,0 0-32,0-14 32,-15 14 32,15 0-192,0 0 32,0-14 96,0 14 64,0 0 0,0-14-64,0 14 32,0 0 32,-13-13-32,13-2-32,0 15 32,-14-13 32,14-1-192,0-14 32,0 1 96,0-15 128,0 0-32,0-13-64,0 0 0,0 13-32,0 0-96,0 0 0,0 15-96,0 27-32,0 0-96,0 27-32,-14 2 192,14-1 128,-14 13 64,14-13-32,-14-1 32,14-13-32,0-14-224,14-55-96,14 13-4735</inkml:trace>
  <inkml:trace contextRef="#ctx0" brushRef="#br0" timeOffset="278117.2786">1517 12973 4736,'-15'-14'1760,"15"14"-960,0 0-672,0 14 480,0-14 0,0 13 32,0 1 128,-13 14 64,13-1-416,-14 1-96,14 0 0,-13 13-128,-2 1 64,-12 0-160,-15 13 0,0 28-32,-13 0 32,0 0 0,-14 28 32,-1 14-160,1-1-32,-41 28 96,13-13 96,13-1-96,2 1-96,12-29 32,14-13 0,1-13 32,0-2 64,27-26-96,-13-1 0,13-13-32,1-14 0,12-15 0,15 15-64,0-14 0,15 13 0,-2-12 0,14 12 224,2 15 160,26 13 352,0 0 192,14 15-224,14-1-96,-14 14 288,1 13 127,-1-12 33,15-1 0,-16-14-256,16 0-64,-15-27-288,0-1-64,-13-12-64,-1-2-32,-14 1-96,-13-14-64,-1-1-2080,1 1-991</inkml:trace>
  <inkml:trace contextRef="#ctx0" brushRef="#br0" timeOffset="278866.1716">2915 13291 4992,'-28'-14'1824,"28"1"-960,-13-2-96,-1 2 704,14 13 320,-13-14 160,-2 14-192,15 0-65,-14 0-927,1 0 32,13 14 96,-14-1-160,14 15-32,14-1-384,-1 15-192,16 0-96,11 0-32,17-1 0,25 15 0,2-16-96,-16 17 64,16-2 96,-2 0 32,30 1-128,-29-1 32,0 14 64,-14 1 96,1-2-64,-15-12-64,-14 13 0,-13 1 32,-14 12-32,-14 29 64,-14 0-64,-14 27-32,-13 14 32,-29 15-32,15-1 480,-14-14 224,-1 1 32,1-16-64,0-25-96,-1-1 32,15-29-384,13-27-160,42-13-4416,0-27-2623</inkml:trace>
  <inkml:trace contextRef="#ctx0" brushRef="#br0" timeOffset="280966.0462">4050 14939 5888,'-13'0'2176,"13"14"-1152,0-14-1184,0 0 384,0 0 96,0 0 96,-14-14 512,14 14 192,0 0-576,-14-27 608,0 27 320,14-28 63,0 14 129,14-14-576,-14 15-192,14-16-320,13-11-32,15-2-32,42-27 64,-15-1-192,14-12 32,13 12-256,1-13-32,15 28-64,-16-15-64,1 28 96,0-13 0,-27 13 32,-1 1 0,-14 0-1280,-13-1-544,-15 14-2432,-12 14-991</inkml:trace>
  <inkml:trace contextRef="#ctx0" brushRef="#br0" timeOffset="281299.3816">4216 15049 7296,'-27'28'2816,"14"-28"-1536,-2 0-512,15 0 928,-14 0-32,14 0 63,0 0-479,0-14-192,0 0-608,14 0 64,28-13 64,0-1 96,13 0 64,14-13 32,1-1 64,-1-13-160,28 0-96,0-1-256,-14 15-128,13-15-32,-26 15-32,-1-1-64,-14 15-64,-13 12 96,-14-12 64,13 27 0,-13-14 0,-14 0-736,-1 14-320,-13-14-2528,15 1-1088,-15-2-1503</inkml:trace>
  <inkml:trace contextRef="#ctx0" brushRef="#br0" timeOffset="281849.707">5061 13761 7680,'-28'15'2880,"15"-15"-1536,-1 14-384,14-14 1088,-13 13-97,-2-13 33,15 14-672,-14-14-256,14 14-608,0 0 0,0-14 64,0 13-64,14 1 64,1-14-160,12 0 32,1 0-224,13 15-96,0-2-32,1-13-32,13 14-96,15 14 64,-1-1 96,-14 1 32,1 14-32,-1 13 32,-27-13 0,-1 13 32,-13 1 0,-14-1 0,0 0 0,-27 14 64,-1-27-160,-13 13-32,13-26-576,0-2-256,0-14-1760,15 2-704,-2-30-2591</inkml:trace>
  <inkml:trace contextRef="#ctx0" brushRef="#br0" timeOffset="283566.8945">4410 14219 7808,'0'0'2880,"0"0"-1536,0-14-864,0 14 832,0 0-640,0 14-192,0-14-160,0 13-64,-14 16-128,14-1 416,-13 12 255,-15 16 129,0 14 96,0-1 0,-13 14 0,-1-1-480,15 15-256,-15-13 32,15-15 32,-1 14-128,14-27 32,0-1-224,0-27-32,14 13 0,-14-27 0,14 13 0,0-13 64,0-14-32,0 15-32,0-15 160,0 0 128,14 0-160,-14 0-64,14 13-32,14-13-32,0 14 0,-1-14 0,28 13 0,-13-13 64,13 15-32,1-15-32,-1 0-64,-13-15 32,-1 15-128,-14 0 32,15-13 352,-14-1 224,-14 1-96,0-16-32,0 2-96,-14-1-64,-14-14-96,0 1 32,-28-28-224,15 13 32,-28-27-32,13 14 64,0 14-128,14 0 0,-13 13 96,13 15 32,15-1 64,-1-1 0,-14 16 0,28-1 0,0 14-160,0 14 32,14-1 0,14 29-32,13 13 32,0 1 96,14-1 64,-13 15 64,-14-15-128,-1 0 32,2-26 64,-16-2 32,1-41 32,-14 1-64,-14-29-64,1 0 32,-29-27-32,-13-1-352,-1 15-160,15 0-96,-1 0 32,1 26 160,27 29 192,14 15-32,14 27 96,27 13 32,1 27-32,-14 15 128,12-13 64,2-2 64,-14-26 96,-1-15-96,2-26 0,-16-15 96,-13-28 32,0-14-96,0-13-96,-13-1 0,-29-27 32,0 1-32,0 26 64,2 15-64,12 12-32,28 16-192,0 41-32,0 13 32,28 29 96,-1-2 64,1 16 32,-1-29 128,1 1 64,-14-15-160,14-27 0,-14-28-32,-1 0 0,1-27 0,-14-14 0,-14-15 0,1 14 64,-29-12-32,0 12 64,0 28-128,2 15 0,12 26-128,28 15 32,0 13 0,0 15 64,13 0-32,2 12-32,-2-26 96,14-15 64,-12-12 0,-1-15 64,-1-28-128,2-14-64,-15-13 128,-15 13 32,2 1 64,-29 0 0,0 12-64,1 16 32,13 13-224,1 27 32,13 15 32,14 13 96,-14 0-64,14 15-64,14-14 128,0-1 32,13-27 0,-13-1 32,0-40 0,14-1 32,-15-14-64,2-14-64,-15-13 96,0 13 64,-28-13 0,0 13 64,0 28-192,1 1-96,13 26-64,-14 29 0,14 13 0,14 1 96,0 13-64,14-13 32,0-1 192,14-28 160,-1-13-160,1-28 0,-14-13-128,13-43-32,-12 15-32,-15-14 0,0-1 128,-15 15 96,-12 0 0,13 28 0,0 27-256,14 27-64,0 28-32,14-13 64,14 28-32,0-15 128,-1-14 0,1-27 32,-1-14-640,1-28-224,-1-27-3935</inkml:trace>
  <inkml:trace contextRef="#ctx0" brushRef="#br0" timeOffset="285865.1517">701 17513 4736,'-28'0'1824,"28"0"-960,0 0-672,0 0 544,0 0-320,0 0 0,0 0 128,0 0 96,0 0-320,0 0 512,0 0 256,0 0-32,0 15 384,-14-15-448,14 13-321,-14 1-127,14-1-256,0 2-32,0-1 64,-14-1 32,14 15 96,0-28 64,-14 27-224,14-12-96,0-1-32,-13 13-32,13 1 64,0 14 32,0-1-32,0 15-32,13 13 32,-13-1 32,0 2 256,-13 13 128,13-13-224,-14-2-128,-1-26-32,15 0 0,-13-15-1312,-1-13-512,0-14-4447,14-14-2081,-28-41 4032</inkml:trace>
  <inkml:trace contextRef="#ctx0" brushRef="#br0" timeOffset="286449.2239">1919 16102 7808,'0'-14'2880,"-15"14"-1536,2 14-864,13-14 768,-14 14-256,14-14-32,-15 13-97,15 15 1,0 14-480,-13 0 128,13 27 64,0 28 160,0 0 192,-14 0-320,14-15-32,0 2-320,0-16-160,0-26-1472,0-28-3007,0-14-33,-14-14-96</inkml:trace>
  <inkml:trace contextRef="#ctx0" brushRef="#br0" timeOffset="286749.1498">2292 16102 7424,'0'-14'2816,"14"14"-1536,-14 0-736,0 0 800,0 0 64,0 0 96,14 14-321,-14 0-159,0 27-576,0 1 224,0 13 160,0 14-96,0 1 32,0-1-352,0 0-160,0-14-160,0 0-96,0-13-1312,-14 0-576,14-14-1311,0-1-449</inkml:trace>
  <inkml:trace contextRef="#ctx0" brushRef="#br0" timeOffset="286949.9353">1655 16669 6784,'-28'0'2528,"28"0"-1344,0-14-480,0 14 832</inkml:trace>
  <inkml:trace contextRef="#ctx0" brushRef="#br0" timeOffset="287298.9318">1641 16669 15520,'0'27'2047,"14"15"-1023,1 0 0,12 13 32,1 15-64,-1-15-32,1 14-384,14 0-192,-15 1-224,15-15-64,0-13 32,-15 13 0,1-14-64,27-13-64,-28-14-64,15-28 32,0 0 32,13 0 64,-13-42-32,27 16-32,1-30-256,-15 15-96,0-1-32,14-13 64,-14 14 128,-13 13 32,-14-13 0,-1 13 32,1 14 224,-14 1 96,-14-1-32,-14 14 0,-14 1-32,-41 13 0,1 0-64,-16 0-64,-13 13-128,0-13-64,0 0-1120,15 0-480,-2 0-4095</inkml:trace>
  <inkml:trace contextRef="#ctx0" brushRef="#br0" timeOffset="287747.9789">812 18025 2432,'-14'15'960,"14"-1"-512,-15-1-544,15-13 256,0 14 416,-13-14 352,-14 14 288,-2 0 128,1-1 256,14-13 128,-13 29-224,13 12-64,-14 0-800,15 14 320,-2 29 159,15 13-63,0 13 96,0-13-352,0 0-192,0-28-896,15-13-352,-15-15-2751,0-27-1185,0-28 128</inkml:trace>
  <inkml:trace contextRef="#ctx0" brushRef="#br0" timeOffset="289232.1821">769 17611 5760,'-13'0'2176,"13"0"-1152,0 0-832,0 0 544,0 0 32,0 0 96,0 0-96,0 0-96,0 0 192,13 0 640,1 0-161,14 0-639,-1-14-320,1 14-192,-1-14-64,15 14-160,-14-14 32,14 14 64,13-14 32,1 1 32,-1 13 64,14-14-96,1 0-64,-1 0 416,-1-13 224,2 12-320,27 2-192,-1-1-96,1-14-64,-13 14 64,13 1 32,27-2-32,-13-12 32,0 14-64,0-16-32,-1 2 32,1 13-32,28 14 0,-15-14 0,-13 1-96,14-2 64,13 15 96,-13-14 96,-1 1-128,-13-15-96,14 1-64,-1-2 96,14 2 0,-12-1 96,-2 1-32,0-1-32,15 1 32,-1-2 32,-13 2-32,42-14-32,12 12 32,-13 2-32,-27-14 0,-1-1 64,15 0-96,-16 0 0,2 15 32,-14-1 64,0 1-32,-15 12-32,1 15 96,-14-13 0,-14 13-32,-14-14 32,1 1-64,-15 13 64,-14-15-64,-13 15 64,14 0-128,-15 0 0,-12 0 96,12 15 96,-14-15-64,2 27-64,12 1 0,-12 14-32,-2-2 64,14 16 32,-12 14 160,12 12 160,1 15 64,-1 0 96,1 0-256,-14 0-32,14 27 32,-1-12 32,2 12-96,-16 15-96,14-1 64,-12-13 0,12-28-192,-12 0 0,-2-15 32,1-26 32,-14-1-256,0-13-64,0-14-32,-14-1 0,1 1 160,-2-14 96,-12 14 96,-15-15 96,0 1 32,-13-1 96,0 2-96,-1-15-64,-27 14-64,14-1-96,0-13 32,-42 28-32,15-1 0,-16 15 64,1 0-32,1 0-32,-29-1-64,1 15 32,0-1-32,-1-13-64,-27 13 96,14 14 0,-1-27 32,1 13 0,-14-13-96,14-2 0,-1 2 64,-12 0 64,-2-29-64,1 15-64,-14-14-224,-14 0-64,27 0 160,2 0 32,-30-14 192,30 0 64,-1 0 0,-15 0 32,2 0-64,13 0 64,-1 0-64,1-14 64,0 0-64,0 14-32,28-14 160,-15 0 32,1-14-64,13 15-96,15-14 0,-1 12-32,-13-12 0,13-1 64,14 14-96,14 1-64,28-16 64,1 29 64,11-13-64,16 13 0,0 0-480,41 0-2240,-14 13-512,28 1-2431,-14 14-1441,0-28 3296</inkml:trace>
  <inkml:trace contextRef="#ctx0" brushRef="#br0" timeOffset="289516.7843">956 19105 4736,'0'70'1824,"28"-14"-960</inkml:trace>
  <inkml:trace contextRef="#ctx0" brushRef="#br0" timeOffset="290598.446">2506 18123 6656,'-28'-14'2464,"1"14"-1344,27 0-832,0 0 704,-14 0-480,14 0-32,0 14 64,0 0 32,0 0-288,0 0 96,0 14 64,14 12 32,-1 2 128,1 28-224,14 13 31,-14 14 97,0 0 64,0-29-32,-14 2 64,13-29-256,-13-13-128,-13-14-128,-1-14-96,-14-42-64,0 1 32,-13-14 32,-1-28 64,14 14-96,1-1 0,-1 1-128,14 14 32,14 13 0,14 15-32,0 12 32,27 30 0,1 12 0,27 15 96,-13 13 0,13 0 32,-14-13 64,-13 0 32,13-29-32,-13-13-64,-1-13 96,-27-29 0,0-13 96,0-29 32,-14 15-192,0-1 0,0 2-32,0-1 0,14 13-96,0 28 0,-1 1-512,15 27-224,0 14-735,13-1-193,1 1-1536,0 0-1824</inkml:trace>
  <inkml:trace contextRef="#ctx0" brushRef="#br0" timeOffset="291213.6682">3572 17763 7040,'0'-28'2624,"0"28"-1408,14 0-640,-1 0 800,-13 14-352,29 14-96,-2 13-352,1 14-96,0 15-288,-1 13 287,1 14 225,-1 0 64,-13 0 32,1-28-448,-2 1-128,-13-15-96,0-13 0,0-29-576,-13 1-224,-16-14 224,2-27 192,-1-15 0,1 0 96,12 0 96,2-13 32,13 0-64,13 13 64,16 15-32,-2-1-64,1 14 96,14-14 0,-1 14 96,0 1 32,-13-15-32,14-14-64,-15 1 32,-13-14-32,0-15 0,-14 1 0,14 0-96,-14-1 64,0 1 160,0 14 64,0 13 192,13 42 160,2 0-160,12 42-64,15 13-256,0 28-32,13 14 384,-13 14 256,13-14 224,-28 0 96,15-14-608,-14-28-192,-1 14-672,1-27-224,-14 0-352,-1-15-1088,2 1 352,-15-14-383,0 0-33</inkml:trace>
  <inkml:trace contextRef="#ctx0" brushRef="#br0" timeOffset="294282.6766">9692 16296 8064,'-41'0'3072,"41"0"-1664,-15 0-1280,15 0 672,0 0-160,0 0 96,0 0-288,0 14-96,0-1-192,15-13 288,26 28 255,-13 0 65,27 13 32,-13 1 96,13 13 96,0 1-288,29 12 0,-15 2 0,14 13 32,-14 0-192,-14 14-64,1-28-160,-1 28-32,0-28-96,-27 1-32,14-1-960,-15-14-384,1 0-1472,-14-13-544,14-14-1727,-28-14-1409,14-1 2688</inkml:trace>
  <inkml:trace contextRef="#ctx0" brushRef="#br0" timeOffset="294582.1325">9748 17778 8448,'-83'68'3168,"83"-68"-1728,-29 0-896,29 0 864,0 0-320,0-13-65,15-29 129,-1 14 96,13-41-640,1 14 0,27-56 64,-13 14-256,27-42 0,1 29-224,12-29-64,-12 28-64,26-41 32,-26 41 288,12-27 224,2 13-320,-1 0-160,-14 28 0,0-14 32,1 14-1280,-28 29-576,13-1-1408,-28 13-607,1 1-1345</inkml:trace>
  <inkml:trace contextRef="#ctx0" brushRef="#br0" timeOffset="296848.6645">9499 15866 4224,'-15'15'1568,"15"-15"-832,-13 13-576,13 1 416,-14 0 32,14 0 96,-28 13 160,14 1 128,-28 14-544,15-1 320,-14 1 160,-1-14-192,15-1-32,-15 1-416,0-1-96,14 2-128,1-16-64,13 15-64,-14-14 32,15-1-32,-15 1-64,14 1 160,0 12 32,0-13-96,0 0-32,14-1 96,-13 1 96,-1 1-96,14-2-32,0-13 0,-14 0 0,14 0 0,0 0 64,-14-13-96,14 13 0,0 0 32,0 0 0,-14 0-96,14 13 64,0-13 96,-14 14 96,14-1-64,0-13-64,0 15 64,-14-1 0,1-14-32,13 13-64,-14 2 96,0-2 0,0-13-128,0 14-32,1-1-64,-2 16 0,15-16 160,-13 1 96,-1 14-32,0-14-64,0 14 0,14-15-32,-14 1 0,1 14 0,-2-14 128,2-1 160,-1 2-96,0-15-32,14 13-160,-14 1-64,14-14 32,0 14 0,-14 0 32,14-14 0,-13 14 64,13-1 32,-14-13-32,14 15-64,0-15 96,-14 0 0,0 0-128,14 0 32,-14 0 64,0 0 32,14 0-192,0 0 0,-14 0-1248,14 0-448,0 0-2272</inkml:trace>
  <inkml:trace contextRef="#ctx0" brushRef="#br0" timeOffset="298838.2942">8598 16988 5888,'0'0'2272,"0"0"-1216,14 13-1152,0 2 416,-14-2-160,14 1 0,0 28 320,-1-14 160,2 12-320,12-11 160,1 26 96,-1-13 32,1 27 96,0-14-384,0 15-192,-1-1 288,15-1 96,-14-12 96,13 14 32,0-1-97,-13-1 1,28 29-288,-15 0-160,1-27-64,-15-1 32,1-13-32,0-1 64,-14-27-64,0 13-32,-1-13 96,15-1 0,-28 1-32,14-14-64,0 0 32,0 0 32,-14 0-192,14 14 32,-1-15 96,-13 14 128,0-12 32,14-1 0,-14-1 32,0-13 96,0 15 160,0-15-192,0-15-64,0 15-96,14 0 0,-14 0-64,0 0-32,0 0-64,0 0 32,14 0 32,-14 0 0,0 0 0,0 0 64,0 0-96,14 0 0,-14 0 32,13 0-96,2 0 0,12 0 64,1-13 0,27 13 32,1-14 0,-15 14-96,15-15 0,-1 15 64,0-13 0,1 13 32,13-14 0,0 1 0,0 13 0,0-15 64,1 15 32,-15-13-32,14 13 32,-27 0-64,0-14 64,-1 14 128,1 14 128,-15-14-288,1 0 0,0 13 0,-15-13 32,15 15-32,-14-15 32,14 0 0,-14 13 32,-1-13-64,2 0-64,-2 14 32,1-14 32,14 13 32,-14-13 96,-1 15-32,-13-1 64,28-14-288,-28 13 128,14-13 0,0 0 0,0-13-64,0-1-64,13-1 32,-13 2-32,14-14 0,0-1 64,-1-28 64,1 14-96,14-13 0,-1-14-128,0 14 32,1-15-160,13 1 32,1 0-96,-1-1 64,0-12-128,1 12 32,0 1-32,-15 14 32,14-14-224,-13 13-64,-1 15 256,1 13 256,-15-14 96,1 15 128,1 12-32,-16-12 64,1 14-64,14-2 64,-15 15 0,1-13 32,14 13-64,-14 0-64,-1 0 32,1 0 32,0 0 320,14 13 224,-14-13-192,0 0 0,-1 15-160,1-15 0,0 0-224,0 0-32,0 0 0,-14 0 0,0 0 0,0-15 0,-14 15-96,14 0 64,-14-13 96,0-1 32,0 14-32,1-14-64,-1 0 96,0-13 0,0-2-128,0 2-32,0-14-192,-13-15 0,13 15 128,-14-28 128,-14-1 96,15 14 32,-15-12 128,14-1 160,-13-1-160,0-13 0,-15 13 64,1-12 128,0 12-128,13-12 0,-13-2-192,13 1-32,0 14-32,14 14 32,1-1-128,13 15 0,0 13 32,0 14 0,14 0-96,-13 1 64,13-2 32,-14 1 64,14 1-96,-14 13 0,14-14 32,0 14 64,0 0-96,-14 0 0,14 0 32,0 0 64,0 14-96,0-14 0,0 0 32,0 0 0,0 0-224,0-14-96,0 14-1088,-14 0-448,14 0-671,0-14-257,0 14-480,0 14 1632,0-14 832,14 0 480,-14 0 256,0 0 32,14-14 32,-14 14-96,0 0 64,0-14 512,-14 1 320,14 13 576,-27-14 256,12 14-160,-26-15-96,0 15-288,-15 0-128,-13 0 31,0 15 1,-28-15 32,13 0 0,-26 14-64,-1-14 32,14 13-256,-14 1-64,14 0-320,14 13-64,14 2-224,14-2-64,-1-13-352,28 14-160,1-15-2912,13-13-1311,0-13-769</inkml:trace>
  <inkml:trace contextRef="#ctx0" brushRef="#br0" timeOffset="320400.3923">6867 17251 4224,'-13'0'1568,"-1"15"-832,0-15-736,14 0 416,0-15-288,0 15 0,-14-13-64,14 13 32,0-14-64,0-1 64,14 15 64,0-13-128,0-1-32,28 1 192,-1-16 128,15 2 96,41-14 96,-1-1 128,15 14 64,0-28-96,28 29 32,12-15-224,-12 1 0,-1-1-192,28 15-64,-13 13 0,-28-1-32,-1 2-64,-13-1 32,14 0 64,-29 14 128,1-14-896,-14 28-384,1-14-2624</inkml:trace>
  <inkml:trace contextRef="#ctx0" brushRef="#br0" timeOffset="320848.9363">6895 17818 5888,'-28'-41'2272,"14"26"-1216,14-12-1088,0 27 480,14-14-384,1-13-96,12-2-96,1 2 96,27-14 0,28-1 32,0-13 0,28-1 0,-1 1 64,-13-14-32,29 14 64,-2-2 224,-13 17 96,-1-2-128,-13 0-96,0 1 32,14 13 0,-28-13-1440,1 13-672,-29 0-928</inkml:trace>
  <inkml:trace contextRef="#ctx0" brushRef="#br0" timeOffset="321432.4498">8487 16088 8704,'0'0'3232,"14"14"-1728,28 0-1248,-14-1 672,-1 2-416,1-2-128,13 14-224,1 15-64,13 0-32,-13 13 32,0 15 0,-15 26-608,1 1-288,-28 28 256,-14 13 128,0-13 416,-27 14 160,-14-28-288,-29-1-128,1-41-3552</inkml:trace>
  <inkml:trace contextRef="#ctx0" brushRef="#br0" timeOffset="321983.3994">7048 15936 4736,'0'0'1760,"0"0"-960,0-15-928,0 15 320,0-13-96,0 13 32,14 13-160,-1-13-32,-13 28 32,28 14 0,-14 0 32,14 27 256,-1-14 224,2 14 256,12 15 192,-13-29-320,0 0-32,-1-13-320,-13 0-96,0-29 32,-14 1 32,-28-14-256,1-27-32,-15-15-64,-13 0 64,-1-13 32,1-14 96,13 14 320,0-15 224,1 1 32,27 0 0,0-1-416,14 1-192,0-1-32,14 1-32,13 14-64,-12 13 0,12 15-96,1 12 32,-1 15 32,1 0 64,0 29 32,-14-2 96,0 29-96,-14-15 0,-14 14-192,14 1 0,-14 0 224,14-15 224,-14 0-1152,0 1-544,14 0-1888</inkml:trace>
  <inkml:trace contextRef="#ctx0" brushRef="#br0" timeOffset="322299.2435">7421 15824 6016,'-27'42'2272,"27"-14"-1216,-15-1-800,15-12 576,0 12-544,0 1-160,0-1-96,15 1-32,-2 28 0,15-15-96,0 0 0,-1 15 64,1-15 64,0 1 192,0-14 128,-15-15 288,15-13 224,0 0-256,-14-13-32,13-15-256,2 1-64,-16-29-192,1-14-128,-14 2-1184,0-16-448,-14-13-1952</inkml:trace>
  <inkml:trace contextRef="#ctx0" brushRef="#br0" timeOffset="322766.3126">8086 15119 8320,'-42'14'3168,"28"-1"-1728,-14 29-1472,15-14 640,-1-1-352,-14 29-64,1-1-96,-1 0-96,14 15 32,0-14-32,14-1 0,0-13-160,14-2 32,14-11 0,-1-1-32,15-15 128,0 1 0,13 0 96,-13 0 96,-1 0 0,1-14 0,-1 13 160,-13 15 128,-14 0 192,0 0 64,-14 13-161,-14 0 1,0 1-256,0 0-96,-13-1-192,-1 1 0,0-15-288,0-13-128,1 1-1471,12-15-609,2 0-832,-1-15-1120,14-26 1632</inkml:trace>
  <inkml:trace contextRef="#ctx0" brushRef="#br0" timeOffset="323100.4152">8391 15174 5632,'-14'-15'2112,"14"15"-1152,0-13-832,0 13 416,0 0-128,0 0 0,0-14 128,0 14 96,14 14-320,-1-1 256,2 2 64,12 27-64,1 13 0,0-14 160,0 29 160,-1-1-1,1 14 33,-1-14-448,-12-14-192,-2 0-128,1-13-32,0-14-2335,-14-14-961,0-14-1312</inkml:trace>
  <inkml:trace contextRef="#ctx0" brushRef="#br0" timeOffset="323431.3674">8598 15410 8064,'28'-41'3072,"-28"13"-1664,28-14-1504,-15 29 608,15-1-384,0-1 0,0 2 0,0-14 0,-1 12-64,15-12-64,-15-1 96,1 1-128,0-2 0,-1-12 32,-13 13 0,0-27 64,-14 0 96,0-1-128,0 0-32,-14 1 0,0 14 0,14-1 0,0 14 0,0 28 480,14 15 320,0 25-128,14 16-1,0 27-319,27 14-64,-13 0-32,-2-14 0,-11 0-128,12-14-96,1-13-1216,-15-28-479,-13-15-2913</inkml:trace>
  <inkml:trace contextRef="#ctx0" brushRef="#br0" timeOffset="323581.4516">9388 15769 12672,'0'-27'4735,"28"-57"-2559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11/4/2017 10:11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10:11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10:11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756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11/6/2017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10:11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98"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a:p>
        </p:txBody>
      </p:sp>
    </p:spTree>
    <p:extLst>
      <p:ext uri="{BB962C8B-B14F-4D97-AF65-F5344CB8AC3E}">
        <p14:creationId xmlns:p14="http://schemas.microsoft.com/office/powerpoint/2010/main" val="3627646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8"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21.pn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18.xml"/><Relationship Id="rId4" Type="http://schemas.openxmlformats.org/officeDocument/2006/relationships/image" Target="../media/image34.gif"/></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8.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hyperlink" Target="https://github.com/CompartiMOSS/Global-Office-365-Developer-Bootcamp/tree/master/Azure_para_office365_developers" TargetMode="External"/><Relationship Id="rId10" Type="http://schemas.openxmlformats.org/officeDocument/2006/relationships/image" Target="../media/image50.png"/><Relationship Id="rId4" Type="http://schemas.openxmlformats.org/officeDocument/2006/relationships/hyperlink" Target="https://github.com/bermejoblasco/Office365BootcampLab" TargetMode="External"/><Relationship Id="rId9" Type="http://schemas.openxmlformats.org/officeDocument/2006/relationships/image" Target="../media/image49.png"/><Relationship Id="rId1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sz="3200" dirty="0"/>
              <a:t>Global Office 365 Bootcamp – </a:t>
            </a:r>
            <a:br>
              <a:rPr lang="en-US" sz="3200" dirty="0"/>
            </a:br>
            <a:r>
              <a:rPr lang="en-US" sz="3200" dirty="0"/>
              <a:t>Madrid, Spain</a:t>
            </a:r>
            <a:br>
              <a:rPr lang="en-US" sz="3200" dirty="0"/>
            </a:br>
            <a:br>
              <a:rPr lang="en-US" dirty="0"/>
            </a:br>
            <a:r>
              <a:rPr lang="en-US" dirty="0"/>
              <a:t>AZURE PARA OFFICE365 DEVELOPERS</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Robert Bermejo</a:t>
            </a:r>
          </a:p>
          <a:p>
            <a:endParaRPr lang="en-US" dirty="0"/>
          </a:p>
          <a:p>
            <a:r>
              <a:rPr lang="en-US" dirty="0"/>
              <a:t>Team Leader </a:t>
            </a:r>
          </a:p>
        </p:txBody>
      </p:sp>
      <p:pic>
        <p:nvPicPr>
          <p:cNvPr id="4" name="Picture 2" descr="http://blogs.encamina.com/wp-content/themes/skeleton/images/logo_encamina_300-sinfondo.png">
            <a:extLst>
              <a:ext uri="{FF2B5EF4-FFF2-40B4-BE49-F238E27FC236}">
                <a16:creationId xmlns:a16="http://schemas.microsoft.com/office/drawing/2014/main" id="{EB991750-80EA-49CF-BF83-BCB6198A8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738" y="5278966"/>
            <a:ext cx="2286000"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 indent="0">
              <a:buFont typeface="Arial" pitchFamily="34" charset="0"/>
              <a:buNone/>
            </a:pPr>
            <a:r>
              <a:rPr lang="es-ES" dirty="0">
                <a:solidFill>
                  <a:schemeClr val="tx1"/>
                </a:solidFill>
              </a:rPr>
              <a:t>	           </a:t>
            </a:r>
            <a:r>
              <a:rPr lang="es-ES" dirty="0" err="1">
                <a:solidFill>
                  <a:schemeClr val="tx1"/>
                </a:solidFill>
              </a:rPr>
              <a:t>Team</a:t>
            </a:r>
            <a:r>
              <a:rPr lang="es-ES" dirty="0">
                <a:solidFill>
                  <a:schemeClr val="tx1"/>
                </a:solidFill>
              </a:rPr>
              <a:t> Leader ENCAMINA</a:t>
            </a:r>
          </a:p>
          <a:p>
            <a:pPr marL="45720" indent="0">
              <a:buFont typeface="Arial" pitchFamily="34" charset="0"/>
              <a:buNone/>
            </a:pPr>
            <a:r>
              <a:rPr lang="es-ES" dirty="0">
                <a:solidFill>
                  <a:schemeClr val="tx1"/>
                </a:solidFill>
              </a:rPr>
              <a:t>	           </a:t>
            </a:r>
          </a:p>
          <a:p>
            <a:pPr marL="45720" indent="0">
              <a:buFont typeface="Arial" pitchFamily="34" charset="0"/>
              <a:buNone/>
            </a:pPr>
            <a:r>
              <a:rPr lang="es-ES" dirty="0">
                <a:solidFill>
                  <a:schemeClr val="tx1"/>
                </a:solidFill>
              </a:rPr>
              <a:t>	           Organizador </a:t>
            </a:r>
            <a:r>
              <a:rPr lang="es-ES" dirty="0" err="1">
                <a:solidFill>
                  <a:schemeClr val="tx1"/>
                </a:solidFill>
              </a:rPr>
              <a:t>meetup</a:t>
            </a:r>
            <a:r>
              <a:rPr lang="es-ES" dirty="0">
                <a:solidFill>
                  <a:schemeClr val="tx1"/>
                </a:solidFill>
              </a:rPr>
              <a:t> </a:t>
            </a:r>
            <a:r>
              <a:rPr lang="es-ES" dirty="0" err="1">
                <a:solidFill>
                  <a:schemeClr val="tx1"/>
                </a:solidFill>
              </a:rPr>
              <a:t>CATzure</a:t>
            </a:r>
            <a:r>
              <a:rPr lang="es-ES" dirty="0">
                <a:solidFill>
                  <a:schemeClr val="tx1"/>
                </a:solidFill>
              </a:rPr>
              <a:t> (@</a:t>
            </a:r>
            <a:r>
              <a:rPr lang="es-ES" dirty="0" err="1">
                <a:solidFill>
                  <a:schemeClr val="tx1"/>
                </a:solidFill>
              </a:rPr>
              <a:t>cat_zure</a:t>
            </a:r>
            <a:r>
              <a:rPr lang="es-ES" dirty="0">
                <a:solidFill>
                  <a:schemeClr val="tx1"/>
                </a:solidFill>
              </a:rPr>
              <a:t>)</a:t>
            </a:r>
          </a:p>
          <a:p>
            <a:pPr marL="45720" indent="0">
              <a:buFont typeface="Arial" pitchFamily="34" charset="0"/>
              <a:buNone/>
            </a:pPr>
            <a:r>
              <a:rPr lang="es-ES" dirty="0">
                <a:solidFill>
                  <a:schemeClr val="tx1"/>
                </a:solidFill>
              </a:rPr>
              <a:t>          		</a:t>
            </a:r>
          </a:p>
          <a:p>
            <a:pPr marL="45720" indent="0">
              <a:buFont typeface="Arial" pitchFamily="34" charset="0"/>
              <a:buNone/>
            </a:pPr>
            <a:r>
              <a:rPr lang="es-ES" dirty="0">
                <a:solidFill>
                  <a:schemeClr val="tx1"/>
                </a:solidFill>
              </a:rPr>
              <a:t>                          www.robertbermejo.com</a:t>
            </a:r>
          </a:p>
          <a:p>
            <a:pPr marL="45720" indent="0">
              <a:buFont typeface="Arial" pitchFamily="34" charset="0"/>
              <a:buNone/>
            </a:pPr>
            <a:r>
              <a:rPr lang="en-GB" dirty="0">
                <a:solidFill>
                  <a:schemeClr val="tx1"/>
                </a:solidFill>
              </a:rPr>
              <a:t>          		</a:t>
            </a:r>
          </a:p>
          <a:p>
            <a:pPr marL="45720" indent="0">
              <a:buFont typeface="Arial" pitchFamily="34" charset="0"/>
              <a:buNone/>
            </a:pPr>
            <a:r>
              <a:rPr lang="en-GB" dirty="0">
                <a:solidFill>
                  <a:schemeClr val="tx1"/>
                </a:solidFill>
              </a:rPr>
              <a:t>	            @</a:t>
            </a:r>
            <a:r>
              <a:rPr lang="en-GB" dirty="0" err="1">
                <a:solidFill>
                  <a:schemeClr val="tx1"/>
                </a:solidFill>
              </a:rPr>
              <a:t>robertbemejo</a:t>
            </a:r>
            <a:endParaRPr lang="en-GB" dirty="0">
              <a:solidFill>
                <a:schemeClr val="tx1"/>
              </a:solidFill>
            </a:endParaRPr>
          </a:p>
          <a:p>
            <a:pPr marL="45720" indent="0">
              <a:buFont typeface="Arial" pitchFamily="34" charset="0"/>
              <a:buNone/>
            </a:pPr>
            <a:r>
              <a:rPr lang="en-GB" dirty="0">
                <a:solidFill>
                  <a:schemeClr val="tx1"/>
                </a:solidFill>
              </a:rPr>
              <a:t>        		</a:t>
            </a:r>
          </a:p>
          <a:p>
            <a:pPr marL="45720" indent="0">
              <a:buFont typeface="Arial" pitchFamily="34" charset="0"/>
              <a:buNone/>
            </a:pPr>
            <a:r>
              <a:rPr lang="en-GB" dirty="0">
                <a:solidFill>
                  <a:schemeClr val="tx1"/>
                </a:solidFill>
              </a:rPr>
              <a:t>	            bermejoblasco@live.com</a:t>
            </a:r>
          </a:p>
          <a:p>
            <a:pPr marL="45720" indent="0">
              <a:buFont typeface="Arial" pitchFamily="34" charset="0"/>
              <a:buNone/>
            </a:pPr>
            <a:endParaRPr lang="en-GB" dirty="0">
              <a:solidFill>
                <a:schemeClr val="tx1"/>
              </a:solidFill>
            </a:endParaRPr>
          </a:p>
          <a:p>
            <a:pPr marL="45720" indent="0">
              <a:buFont typeface="Arial" pitchFamily="34" charset="0"/>
              <a:buNone/>
            </a:pPr>
            <a:r>
              <a:rPr lang="en-GB" dirty="0">
                <a:solidFill>
                  <a:schemeClr val="tx1"/>
                </a:solidFill>
              </a:rPr>
              <a:t>          	             </a:t>
            </a:r>
            <a:r>
              <a:rPr lang="es-ES" dirty="0">
                <a:solidFill>
                  <a:schemeClr val="tx1"/>
                </a:solidFill>
              </a:rPr>
              <a:t>https://es.linkedin.com/in/robert-bermejo-blasco-75a73b2</a:t>
            </a:r>
            <a:endParaRPr lang="en-GB" dirty="0">
              <a:solidFill>
                <a:schemeClr val="tx1"/>
              </a:solidFill>
            </a:endParaRPr>
          </a:p>
          <a:p>
            <a:pPr marL="45720" indent="0">
              <a:buNone/>
            </a:pPr>
            <a:r>
              <a:rPr lang="es-ES" dirty="0">
                <a:solidFill>
                  <a:schemeClr val="tx1"/>
                </a:solidFill>
              </a:rPr>
              <a:t>	  	 </a:t>
            </a:r>
          </a:p>
          <a:p>
            <a:pPr marL="45720" indent="0">
              <a:buNone/>
            </a:pPr>
            <a:r>
              <a:rPr lang="es-ES" dirty="0">
                <a:solidFill>
                  <a:schemeClr val="tx1"/>
                </a:solidFill>
              </a:rPr>
              <a:t>	             http://www.compartimoss.com/autores/robert-bermejo</a:t>
            </a:r>
          </a:p>
        </p:txBody>
      </p:sp>
      <p:sp>
        <p:nvSpPr>
          <p:cNvPr id="4" name="Title 3"/>
          <p:cNvSpPr>
            <a:spLocks noGrp="1"/>
          </p:cNvSpPr>
          <p:nvPr>
            <p:ph type="title"/>
          </p:nvPr>
        </p:nvSpPr>
        <p:spPr/>
        <p:txBody>
          <a:bodyPr/>
          <a:lstStyle/>
          <a:p>
            <a:r>
              <a:rPr lang="en-US" dirty="0"/>
              <a:t>Robert Bermejo Blasco</a:t>
            </a:r>
          </a:p>
        </p:txBody>
      </p:sp>
      <p:pic>
        <p:nvPicPr>
          <p:cNvPr id="6" name="Picture 10">
            <a:extLst>
              <a:ext uri="{FF2B5EF4-FFF2-40B4-BE49-F238E27FC236}">
                <a16:creationId xmlns:a16="http://schemas.microsoft.com/office/drawing/2014/main" id="{F83E0357-D693-416D-8020-450FD0E812A3}"/>
              </a:ext>
            </a:extLst>
          </p:cNvPr>
          <p:cNvPicPr>
            <a:picLocks noChangeAspect="1"/>
          </p:cNvPicPr>
          <p:nvPr/>
        </p:nvPicPr>
        <p:blipFill>
          <a:blip r:embed="rId3"/>
          <a:stretch>
            <a:fillRect/>
          </a:stretch>
        </p:blipFill>
        <p:spPr>
          <a:xfrm>
            <a:off x="961700" y="2517594"/>
            <a:ext cx="444070" cy="328937"/>
          </a:xfrm>
          <a:prstGeom prst="rect">
            <a:avLst/>
          </a:prstGeom>
        </p:spPr>
      </p:pic>
      <p:pic>
        <p:nvPicPr>
          <p:cNvPr id="7" name="Picture 12" descr="Resultado de imagen de blog">
            <a:extLst>
              <a:ext uri="{FF2B5EF4-FFF2-40B4-BE49-F238E27FC236}">
                <a16:creationId xmlns:a16="http://schemas.microsoft.com/office/drawing/2014/main" id="{B5BDB96C-3660-4A27-85DF-62CD4AD00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90146" y="3019006"/>
            <a:ext cx="433914" cy="3980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twitter">
            <a:extLst>
              <a:ext uri="{FF2B5EF4-FFF2-40B4-BE49-F238E27FC236}">
                <a16:creationId xmlns:a16="http://schemas.microsoft.com/office/drawing/2014/main" id="{36C8102E-2D7F-4FD6-9502-2FD95AF21C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53" y="3640741"/>
            <a:ext cx="434118" cy="375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esultado de imagen de email">
            <a:extLst>
              <a:ext uri="{FF2B5EF4-FFF2-40B4-BE49-F238E27FC236}">
                <a16:creationId xmlns:a16="http://schemas.microsoft.com/office/drawing/2014/main" id="{BA0A4CEC-0C7A-4EE6-B8F0-F66C534D2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040" y="4230093"/>
            <a:ext cx="312651" cy="3126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sultado de imagen de linkedin">
            <a:extLst>
              <a:ext uri="{FF2B5EF4-FFF2-40B4-BE49-F238E27FC236}">
                <a16:creationId xmlns:a16="http://schemas.microsoft.com/office/drawing/2014/main" id="{58922859-5032-453E-AA48-CC2C109CB0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586" y="4735850"/>
            <a:ext cx="350293" cy="3502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mvp microsoft">
            <a:extLst>
              <a:ext uri="{FF2B5EF4-FFF2-40B4-BE49-F238E27FC236}">
                <a16:creationId xmlns:a16="http://schemas.microsoft.com/office/drawing/2014/main" id="{86D1D805-C574-4D6C-839F-75D92BB26F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4271" y="5976827"/>
            <a:ext cx="1991117" cy="8033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compartimoss">
            <a:extLst>
              <a:ext uri="{FF2B5EF4-FFF2-40B4-BE49-F238E27FC236}">
                <a16:creationId xmlns:a16="http://schemas.microsoft.com/office/drawing/2014/main" id="{EB71B14E-5B60-454C-8982-F5DA65F2BA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8319" y="5299834"/>
            <a:ext cx="657568" cy="325768"/>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6A0D8FB2-EF54-497C-8590-534EE3AD2462}"/>
              </a:ext>
            </a:extLst>
          </p:cNvPr>
          <p:cNvPicPr>
            <a:picLocks noChangeAspect="1"/>
          </p:cNvPicPr>
          <p:nvPr/>
        </p:nvPicPr>
        <p:blipFill>
          <a:blip r:embed="rId10"/>
          <a:stretch>
            <a:fillRect/>
          </a:stretch>
        </p:blipFill>
        <p:spPr>
          <a:xfrm>
            <a:off x="10984519" y="5976827"/>
            <a:ext cx="816239" cy="807094"/>
          </a:xfrm>
          <a:prstGeom prst="rect">
            <a:avLst/>
          </a:prstGeom>
        </p:spPr>
      </p:pic>
      <p:pic>
        <p:nvPicPr>
          <p:cNvPr id="14" name="Picture 2" descr="http://blogs.encamina.com/wp-content/themes/skeleton/images/logo_encamina_300-sinfondo.png">
            <a:extLst>
              <a:ext uri="{FF2B5EF4-FFF2-40B4-BE49-F238E27FC236}">
                <a16:creationId xmlns:a16="http://schemas.microsoft.com/office/drawing/2014/main" id="{F811A993-41D2-4A57-A20D-98A77BFE6D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662" y="1871690"/>
            <a:ext cx="1314183" cy="646140"/>
          </a:xfrm>
          <a:prstGeom prst="rect">
            <a:avLst/>
          </a:prstGeom>
          <a:noFill/>
          <a:extLst>
            <a:ext uri="{909E8E84-426E-40DD-AFC4-6F175D3DCCD1}">
              <a14:hiddenFill xmlns:a14="http://schemas.microsoft.com/office/drawing/2010/main">
                <a:solidFill>
                  <a:srgbClr val="FFFFFF"/>
                </a:solidFill>
              </a14:hiddenFill>
            </a:ext>
          </a:extLst>
        </p:spPr>
      </p:pic>
      <p:sp>
        <p:nvSpPr>
          <p:cNvPr id="18" name="Marcador de posición de imagen 17">
            <a:extLst>
              <a:ext uri="{FF2B5EF4-FFF2-40B4-BE49-F238E27FC236}">
                <a16:creationId xmlns:a16="http://schemas.microsoft.com/office/drawing/2014/main" id="{8628BD9D-E548-402A-8628-008569FD2F91}"/>
              </a:ext>
            </a:extLst>
          </p:cNvPr>
          <p:cNvSpPr>
            <a:spLocks noGrp="1"/>
          </p:cNvSpPr>
          <p:nvPr>
            <p:ph type="pic" sz="quarter" idx="20"/>
          </p:nvPr>
        </p:nvSpPr>
        <p:spPr/>
      </p:sp>
      <p:pic>
        <p:nvPicPr>
          <p:cNvPr id="21" name="Picture Placeholder 8">
            <a:extLst>
              <a:ext uri="{FF2B5EF4-FFF2-40B4-BE49-F238E27FC236}">
                <a16:creationId xmlns:a16="http://schemas.microsoft.com/office/drawing/2014/main" id="{9396BB35-3A2C-466C-B056-869F5CDD7DEA}"/>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8731878" y="1883914"/>
            <a:ext cx="2800418" cy="2800418"/>
          </a:xfrm>
          <a:prstGeom prst="rect">
            <a:avLst/>
          </a:prstGeom>
          <a:solidFill>
            <a:srgbClr val="F2F2F2"/>
          </a:solidFill>
        </p:spPr>
      </p:pic>
    </p:spTree>
    <p:extLst>
      <p:ext uri="{BB962C8B-B14F-4D97-AF65-F5344CB8AC3E}">
        <p14:creationId xmlns:p14="http://schemas.microsoft.com/office/powerpoint/2010/main" val="21370216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9062B-9736-4D2B-9CD7-639DDABFE234}"/>
              </a:ext>
            </a:extLst>
          </p:cNvPr>
          <p:cNvSpPr>
            <a:spLocks noGrp="1"/>
          </p:cNvSpPr>
          <p:nvPr>
            <p:ph type="title"/>
          </p:nvPr>
        </p:nvSpPr>
        <p:spPr/>
        <p:txBody>
          <a:bodyPr/>
          <a:lstStyle/>
          <a:p>
            <a:r>
              <a:rPr lang="en-US" dirty="0"/>
              <a:t>Cloud Models</a:t>
            </a:r>
            <a:endParaRPr lang="es-ES" dirty="0"/>
          </a:p>
        </p:txBody>
      </p:sp>
      <p:pic>
        <p:nvPicPr>
          <p:cNvPr id="3" name="Picture 2" descr="2">
            <a:extLst>
              <a:ext uri="{FF2B5EF4-FFF2-40B4-BE49-F238E27FC236}">
                <a16:creationId xmlns:a16="http://schemas.microsoft.com/office/drawing/2014/main" id="{F29B2E9A-057B-4F1A-8096-A2CFF7C86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750" y="1263037"/>
            <a:ext cx="10493961" cy="5310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5099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9062B-9736-4D2B-9CD7-639DDABFE234}"/>
              </a:ext>
            </a:extLst>
          </p:cNvPr>
          <p:cNvSpPr>
            <a:spLocks noGrp="1"/>
          </p:cNvSpPr>
          <p:nvPr>
            <p:ph type="title"/>
          </p:nvPr>
        </p:nvSpPr>
        <p:spPr/>
        <p:txBody>
          <a:bodyPr/>
          <a:lstStyle/>
          <a:p>
            <a:r>
              <a:rPr lang="en-US" dirty="0"/>
              <a:t>Why Azure</a:t>
            </a:r>
            <a:r>
              <a:rPr lang="es-ES" dirty="0"/>
              <a:t>?</a:t>
            </a:r>
          </a:p>
        </p:txBody>
      </p:sp>
      <p:pic>
        <p:nvPicPr>
          <p:cNvPr id="4" name="Imagen 3">
            <a:extLst>
              <a:ext uri="{FF2B5EF4-FFF2-40B4-BE49-F238E27FC236}">
                <a16:creationId xmlns:a16="http://schemas.microsoft.com/office/drawing/2014/main" id="{32454187-B877-4931-B7D9-C37FED5CFA41}"/>
              </a:ext>
            </a:extLst>
          </p:cNvPr>
          <p:cNvPicPr>
            <a:picLocks noChangeAspect="1"/>
          </p:cNvPicPr>
          <p:nvPr/>
        </p:nvPicPr>
        <p:blipFill>
          <a:blip r:embed="rId2"/>
          <a:stretch>
            <a:fillRect/>
          </a:stretch>
        </p:blipFill>
        <p:spPr>
          <a:xfrm>
            <a:off x="1142033" y="1185951"/>
            <a:ext cx="9682485" cy="5495942"/>
          </a:xfrm>
          <a:prstGeom prst="rect">
            <a:avLst/>
          </a:prstGeom>
        </p:spPr>
      </p:pic>
    </p:spTree>
    <p:extLst>
      <p:ext uri="{BB962C8B-B14F-4D97-AF65-F5344CB8AC3E}">
        <p14:creationId xmlns:p14="http://schemas.microsoft.com/office/powerpoint/2010/main" val="1478832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Resultado de imagen de office 365">
            <a:extLst>
              <a:ext uri="{FF2B5EF4-FFF2-40B4-BE49-F238E27FC236}">
                <a16:creationId xmlns:a16="http://schemas.microsoft.com/office/drawing/2014/main" id="{06623410-ECF7-4B5E-B9AE-D30327C55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716" y="-626997"/>
            <a:ext cx="8142005" cy="27638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1749A37-F2B7-4E95-A922-752996C5182B}"/>
              </a:ext>
            </a:extLst>
          </p:cNvPr>
          <p:cNvPicPr>
            <a:picLocks noChangeAspect="1"/>
          </p:cNvPicPr>
          <p:nvPr/>
        </p:nvPicPr>
        <p:blipFill>
          <a:blip r:embed="rId3"/>
          <a:stretch>
            <a:fillRect/>
          </a:stretch>
        </p:blipFill>
        <p:spPr>
          <a:xfrm>
            <a:off x="4551808" y="3966975"/>
            <a:ext cx="2659053" cy="2629262"/>
          </a:xfrm>
          <a:prstGeom prst="rect">
            <a:avLst/>
          </a:prstGeom>
        </p:spPr>
      </p:pic>
      <p:pic>
        <p:nvPicPr>
          <p:cNvPr id="7" name="Picture 10" descr="https://4.bp.blogspot.com/-kDBxef3lhfc/WH466UovlRI/AAAAAAAAHJ8/DauTYWrfP5k0BROux_XrU7hDjIy7cmBQwCLcB/s1600/is_logo.gif">
            <a:extLst>
              <a:ext uri="{FF2B5EF4-FFF2-40B4-BE49-F238E27FC236}">
                <a16:creationId xmlns:a16="http://schemas.microsoft.com/office/drawing/2014/main" id="{F0971204-7CA0-41EB-933C-24256D060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457" y="1598010"/>
            <a:ext cx="1943757" cy="1943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7337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89595F0-106A-4DAB-AB15-F398A4B74E54}"/>
              </a:ext>
            </a:extLst>
          </p:cNvPr>
          <p:cNvSpPr>
            <a:spLocks noGrp="1"/>
          </p:cNvSpPr>
          <p:nvPr>
            <p:ph type="title"/>
          </p:nvPr>
        </p:nvSpPr>
        <p:spPr>
          <a:xfrm>
            <a:off x="-481933" y="250116"/>
            <a:ext cx="8363938" cy="747897"/>
          </a:xfrm>
        </p:spPr>
        <p:txBody>
          <a:bodyPr/>
          <a:lstStyle/>
          <a:p>
            <a:endParaRPr lang="es-ES"/>
          </a:p>
        </p:txBody>
      </p:sp>
      <p:sp>
        <p:nvSpPr>
          <p:cNvPr id="9" name="TextBox 15">
            <a:extLst>
              <a:ext uri="{FF2B5EF4-FFF2-40B4-BE49-F238E27FC236}">
                <a16:creationId xmlns:a16="http://schemas.microsoft.com/office/drawing/2014/main" id="{CF382837-B756-4E0F-BCAD-86B9E43F85BD}"/>
              </a:ext>
            </a:extLst>
          </p:cNvPr>
          <p:cNvSpPr txBox="1"/>
          <p:nvPr/>
        </p:nvSpPr>
        <p:spPr>
          <a:xfrm rot="16200000">
            <a:off x="-1996083" y="5404297"/>
            <a:ext cx="2723282" cy="342335"/>
          </a:xfrm>
          <a:prstGeom prst="rect">
            <a:avLst/>
          </a:prstGeom>
          <a:noFill/>
        </p:spPr>
        <p:txBody>
          <a:bodyPr wrap="none" lIns="179285" tIns="143428" rIns="179285" bIns="143428" rtlCol="0">
            <a:no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76" b="0" i="0" u="none" strike="noStrike" kern="1200" cap="none" spc="0" normalizeH="0" baseline="0" noProof="0">
                <a:ln>
                  <a:noFill/>
                </a:ln>
                <a:solidFill>
                  <a:srgbClr val="FFFFFF">
                    <a:lumMod val="50000"/>
                  </a:srgbClr>
                </a:solidFill>
                <a:effectLst/>
                <a:uLnTx/>
                <a:uFillTx/>
                <a:latin typeface="Segoe UI Light"/>
                <a:ea typeface="+mn-ea"/>
                <a:cs typeface="+mn-cs"/>
              </a:rPr>
              <a:t>http://azureplatform.azurewebsites.net/</a:t>
            </a:r>
            <a:endParaRPr kumimoji="0" lang="en-US" sz="1176"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sp>
        <p:nvSpPr>
          <p:cNvPr id="10" name="TextBox 16">
            <a:extLst>
              <a:ext uri="{FF2B5EF4-FFF2-40B4-BE49-F238E27FC236}">
                <a16:creationId xmlns:a16="http://schemas.microsoft.com/office/drawing/2014/main" id="{889619E3-0973-4BA5-BABA-2577C14AF1A1}"/>
              </a:ext>
            </a:extLst>
          </p:cNvPr>
          <p:cNvSpPr txBox="1"/>
          <p:nvPr/>
        </p:nvSpPr>
        <p:spPr>
          <a:xfrm rot="16200000">
            <a:off x="10085964" y="6174372"/>
            <a:ext cx="1755247" cy="343710"/>
          </a:xfrm>
          <a:prstGeom prst="rect">
            <a:avLst/>
          </a:prstGeom>
          <a:noFill/>
        </p:spPr>
        <p:txBody>
          <a:bodyPr wrap="none" lIns="179285" tIns="143428" rIns="179285" bIns="143428" rtlCol="0">
            <a:noAutofit/>
          </a:bodyPr>
          <a:lstStyle/>
          <a:p>
            <a:pPr marL="0" marR="0" lvl="0" indent="0" algn="r" defTabSz="914056" rtl="0" eaLnBrk="1" fontAlgn="auto" latinLnBrk="0" hangingPunct="1">
              <a:lnSpc>
                <a:spcPct val="90000"/>
              </a:lnSpc>
              <a:spcBef>
                <a:spcPts val="0"/>
              </a:spcBef>
              <a:spcAft>
                <a:spcPts val="588"/>
              </a:spcAft>
              <a:buClrTx/>
              <a:buSzTx/>
              <a:buFontTx/>
              <a:buNone/>
              <a:tabLst/>
              <a:defRPr/>
            </a:pPr>
            <a:r>
              <a:rPr kumimoji="0" lang="de-DE" sz="1176" b="0" i="0" u="none" strike="noStrike" kern="1200" cap="none" spc="0" normalizeH="0" baseline="0" noProof="0">
                <a:ln>
                  <a:noFill/>
                </a:ln>
                <a:solidFill>
                  <a:srgbClr val="FFFFFF">
                    <a:lumMod val="50000"/>
                  </a:srgbClr>
                </a:solidFill>
                <a:effectLst/>
                <a:uLnTx/>
                <a:uFillTx/>
                <a:latin typeface="Segoe UI Light"/>
                <a:ea typeface="+mn-ea"/>
                <a:cs typeface="+mn-cs"/>
              </a:rPr>
              <a:t>* Preview Services</a:t>
            </a:r>
            <a:endParaRPr kumimoji="0" lang="en-US" sz="1176"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pic>
        <p:nvPicPr>
          <p:cNvPr id="11" name="Picture 6">
            <a:extLst>
              <a:ext uri="{FF2B5EF4-FFF2-40B4-BE49-F238E27FC236}">
                <a16:creationId xmlns:a16="http://schemas.microsoft.com/office/drawing/2014/main" id="{3364037D-40FD-4799-9C30-A86702A3126D}"/>
              </a:ext>
            </a:extLst>
          </p:cNvPr>
          <p:cNvPicPr>
            <a:picLocks noChangeAspect="1"/>
          </p:cNvPicPr>
          <p:nvPr/>
        </p:nvPicPr>
        <p:blipFill>
          <a:blip r:embed="rId2"/>
          <a:stretch>
            <a:fillRect/>
          </a:stretch>
        </p:blipFill>
        <p:spPr>
          <a:xfrm>
            <a:off x="432410" y="4447505"/>
            <a:ext cx="3019425" cy="1638300"/>
          </a:xfrm>
          <a:prstGeom prst="rect">
            <a:avLst/>
          </a:prstGeom>
        </p:spPr>
      </p:pic>
      <p:pic>
        <p:nvPicPr>
          <p:cNvPr id="12" name="Picture 7">
            <a:extLst>
              <a:ext uri="{FF2B5EF4-FFF2-40B4-BE49-F238E27FC236}">
                <a16:creationId xmlns:a16="http://schemas.microsoft.com/office/drawing/2014/main" id="{BBD75C08-83C6-4BDD-BB3E-C7C250711D57}"/>
              </a:ext>
            </a:extLst>
          </p:cNvPr>
          <p:cNvPicPr>
            <a:picLocks noChangeAspect="1"/>
          </p:cNvPicPr>
          <p:nvPr/>
        </p:nvPicPr>
        <p:blipFill>
          <a:blip r:embed="rId3"/>
          <a:stretch>
            <a:fillRect/>
          </a:stretch>
        </p:blipFill>
        <p:spPr>
          <a:xfrm>
            <a:off x="432410" y="2337717"/>
            <a:ext cx="2976563" cy="2024324"/>
          </a:xfrm>
          <a:prstGeom prst="rect">
            <a:avLst/>
          </a:prstGeom>
        </p:spPr>
      </p:pic>
      <p:pic>
        <p:nvPicPr>
          <p:cNvPr id="13" name="Picture 8">
            <a:extLst>
              <a:ext uri="{FF2B5EF4-FFF2-40B4-BE49-F238E27FC236}">
                <a16:creationId xmlns:a16="http://schemas.microsoft.com/office/drawing/2014/main" id="{6C2DFBEF-B8CD-415A-BB86-18121445BA56}"/>
              </a:ext>
            </a:extLst>
          </p:cNvPr>
          <p:cNvPicPr>
            <a:picLocks noChangeAspect="1"/>
          </p:cNvPicPr>
          <p:nvPr/>
        </p:nvPicPr>
        <p:blipFill>
          <a:blip r:embed="rId4"/>
          <a:stretch>
            <a:fillRect/>
          </a:stretch>
        </p:blipFill>
        <p:spPr>
          <a:xfrm>
            <a:off x="441936" y="164652"/>
            <a:ext cx="2957513" cy="2087601"/>
          </a:xfrm>
          <a:prstGeom prst="rect">
            <a:avLst/>
          </a:prstGeom>
        </p:spPr>
      </p:pic>
      <p:pic>
        <p:nvPicPr>
          <p:cNvPr id="14" name="Picture 22">
            <a:extLst>
              <a:ext uri="{FF2B5EF4-FFF2-40B4-BE49-F238E27FC236}">
                <a16:creationId xmlns:a16="http://schemas.microsoft.com/office/drawing/2014/main" id="{400986FD-43CA-44F9-95CF-D2F748EEBF17}"/>
              </a:ext>
            </a:extLst>
          </p:cNvPr>
          <p:cNvPicPr>
            <a:picLocks noChangeAspect="1"/>
          </p:cNvPicPr>
          <p:nvPr/>
        </p:nvPicPr>
        <p:blipFill rotWithShape="1">
          <a:blip r:embed="rId5"/>
          <a:srcRect b="7848"/>
          <a:stretch/>
        </p:blipFill>
        <p:spPr>
          <a:xfrm>
            <a:off x="1636882" y="6204301"/>
            <a:ext cx="8896647" cy="697815"/>
          </a:xfrm>
          <a:prstGeom prst="rect">
            <a:avLst/>
          </a:prstGeom>
        </p:spPr>
      </p:pic>
      <p:pic>
        <p:nvPicPr>
          <p:cNvPr id="15" name="Picture 18">
            <a:extLst>
              <a:ext uri="{FF2B5EF4-FFF2-40B4-BE49-F238E27FC236}">
                <a16:creationId xmlns:a16="http://schemas.microsoft.com/office/drawing/2014/main" id="{727A883F-54CD-470E-9ABC-772A362719FA}"/>
              </a:ext>
            </a:extLst>
          </p:cNvPr>
          <p:cNvPicPr>
            <a:picLocks noChangeAspect="1"/>
          </p:cNvPicPr>
          <p:nvPr/>
        </p:nvPicPr>
        <p:blipFill>
          <a:blip r:embed="rId6"/>
          <a:stretch>
            <a:fillRect/>
          </a:stretch>
        </p:blipFill>
        <p:spPr>
          <a:xfrm>
            <a:off x="8780029" y="173292"/>
            <a:ext cx="2797890" cy="2137484"/>
          </a:xfrm>
          <a:prstGeom prst="rect">
            <a:avLst/>
          </a:prstGeom>
        </p:spPr>
      </p:pic>
      <p:pic>
        <p:nvPicPr>
          <p:cNvPr id="16" name="Picture 19">
            <a:extLst>
              <a:ext uri="{FF2B5EF4-FFF2-40B4-BE49-F238E27FC236}">
                <a16:creationId xmlns:a16="http://schemas.microsoft.com/office/drawing/2014/main" id="{FB4C8858-8D9B-4D90-B2FC-6912911AA15E}"/>
              </a:ext>
            </a:extLst>
          </p:cNvPr>
          <p:cNvPicPr>
            <a:picLocks noChangeAspect="1"/>
          </p:cNvPicPr>
          <p:nvPr/>
        </p:nvPicPr>
        <p:blipFill>
          <a:blip r:embed="rId7"/>
          <a:stretch>
            <a:fillRect/>
          </a:stretch>
        </p:blipFill>
        <p:spPr>
          <a:xfrm>
            <a:off x="8735828" y="2505672"/>
            <a:ext cx="2842091" cy="1708151"/>
          </a:xfrm>
          <a:prstGeom prst="rect">
            <a:avLst/>
          </a:prstGeom>
        </p:spPr>
      </p:pic>
      <p:pic>
        <p:nvPicPr>
          <p:cNvPr id="17" name="Picture 20">
            <a:extLst>
              <a:ext uri="{FF2B5EF4-FFF2-40B4-BE49-F238E27FC236}">
                <a16:creationId xmlns:a16="http://schemas.microsoft.com/office/drawing/2014/main" id="{10FC3627-99A8-4178-A6F4-4A221C1C41E1}"/>
              </a:ext>
            </a:extLst>
          </p:cNvPr>
          <p:cNvPicPr>
            <a:picLocks noChangeAspect="1"/>
          </p:cNvPicPr>
          <p:nvPr/>
        </p:nvPicPr>
        <p:blipFill>
          <a:blip r:embed="rId8"/>
          <a:stretch>
            <a:fillRect/>
          </a:stretch>
        </p:blipFill>
        <p:spPr>
          <a:xfrm>
            <a:off x="8735828" y="4290407"/>
            <a:ext cx="2765444" cy="2025646"/>
          </a:xfrm>
          <a:prstGeom prst="rect">
            <a:avLst/>
          </a:prstGeom>
        </p:spPr>
      </p:pic>
      <p:pic>
        <p:nvPicPr>
          <p:cNvPr id="20" name="Picture 17">
            <a:extLst>
              <a:ext uri="{FF2B5EF4-FFF2-40B4-BE49-F238E27FC236}">
                <a16:creationId xmlns:a16="http://schemas.microsoft.com/office/drawing/2014/main" id="{301F2703-6C60-43AE-91E8-8F1BCF86397E}"/>
              </a:ext>
            </a:extLst>
          </p:cNvPr>
          <p:cNvPicPr>
            <a:picLocks noChangeAspect="1"/>
          </p:cNvPicPr>
          <p:nvPr/>
        </p:nvPicPr>
        <p:blipFill>
          <a:blip r:embed="rId9"/>
          <a:stretch>
            <a:fillRect/>
          </a:stretch>
        </p:blipFill>
        <p:spPr>
          <a:xfrm>
            <a:off x="4439539" y="4213823"/>
            <a:ext cx="2981325" cy="2022867"/>
          </a:xfrm>
          <a:prstGeom prst="rect">
            <a:avLst/>
          </a:prstGeom>
        </p:spPr>
      </p:pic>
      <p:pic>
        <p:nvPicPr>
          <p:cNvPr id="21" name="Picture 13">
            <a:extLst>
              <a:ext uri="{FF2B5EF4-FFF2-40B4-BE49-F238E27FC236}">
                <a16:creationId xmlns:a16="http://schemas.microsoft.com/office/drawing/2014/main" id="{A4080586-4C17-448A-A29D-699841D9A4EF}"/>
              </a:ext>
            </a:extLst>
          </p:cNvPr>
          <p:cNvPicPr>
            <a:picLocks noChangeAspect="1"/>
          </p:cNvPicPr>
          <p:nvPr/>
        </p:nvPicPr>
        <p:blipFill>
          <a:blip r:embed="rId10"/>
          <a:stretch>
            <a:fillRect/>
          </a:stretch>
        </p:blipFill>
        <p:spPr>
          <a:xfrm>
            <a:off x="4470420" y="148278"/>
            <a:ext cx="2971800" cy="2087601"/>
          </a:xfrm>
          <a:prstGeom prst="rect">
            <a:avLst/>
          </a:prstGeom>
        </p:spPr>
      </p:pic>
      <p:pic>
        <p:nvPicPr>
          <p:cNvPr id="22" name="Picture 14">
            <a:extLst>
              <a:ext uri="{FF2B5EF4-FFF2-40B4-BE49-F238E27FC236}">
                <a16:creationId xmlns:a16="http://schemas.microsoft.com/office/drawing/2014/main" id="{B56ED968-7AAC-4619-AB9A-267D7575ACA9}"/>
              </a:ext>
            </a:extLst>
          </p:cNvPr>
          <p:cNvPicPr>
            <a:picLocks noChangeAspect="1"/>
          </p:cNvPicPr>
          <p:nvPr/>
        </p:nvPicPr>
        <p:blipFill>
          <a:blip r:embed="rId11"/>
          <a:stretch>
            <a:fillRect/>
          </a:stretch>
        </p:blipFill>
        <p:spPr>
          <a:xfrm>
            <a:off x="4467882" y="2395009"/>
            <a:ext cx="2962275" cy="1690688"/>
          </a:xfrm>
          <a:prstGeom prst="rect">
            <a:avLst/>
          </a:prstGeom>
        </p:spPr>
      </p:pic>
    </p:spTree>
    <p:extLst>
      <p:ext uri="{BB962C8B-B14F-4D97-AF65-F5344CB8AC3E}">
        <p14:creationId xmlns:p14="http://schemas.microsoft.com/office/powerpoint/2010/main" val="18603792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92" name="Ink 291">
                <a:extLst>
                  <a:ext uri="{FF2B5EF4-FFF2-40B4-BE49-F238E27FC236}">
                    <a16:creationId xmlns:a16="http://schemas.microsoft.com/office/drawing/2014/main" id="{6AFD630D-1612-4C0B-A4E5-88D70A0FBBCB}"/>
                  </a:ext>
                </a:extLst>
              </p14:cNvPr>
              <p14:cNvContentPartPr/>
              <p14:nvPr/>
            </p14:nvContentPartPr>
            <p14:xfrm>
              <a:off x="1850180" y="-23451"/>
              <a:ext cx="8747379" cy="7018352"/>
            </p14:xfrm>
          </p:contentPart>
        </mc:Choice>
        <mc:Fallback xmlns="">
          <p:pic>
            <p:nvPicPr>
              <p:cNvPr id="292" name="Ink 291">
                <a:extLst>
                  <a:ext uri="{FF2B5EF4-FFF2-40B4-BE49-F238E27FC236}">
                    <a16:creationId xmlns:a16="http://schemas.microsoft.com/office/drawing/2014/main" id="{6AFD630D-1612-4C0B-A4E5-88D70A0FBBCB}"/>
                  </a:ext>
                </a:extLst>
              </p:cNvPr>
              <p:cNvPicPr/>
              <p:nvPr/>
            </p:nvPicPr>
            <p:blipFill>
              <a:blip r:embed="rId3"/>
              <a:stretch>
                <a:fillRect/>
              </a:stretch>
            </p:blipFill>
            <p:spPr>
              <a:xfrm>
                <a:off x="1845860" y="-27771"/>
                <a:ext cx="8756018" cy="7026992"/>
              </a:xfrm>
              <a:prstGeom prst="rect">
                <a:avLst/>
              </a:prstGeom>
            </p:spPr>
          </p:pic>
        </mc:Fallback>
      </mc:AlternateContent>
    </p:spTree>
    <p:extLst>
      <p:ext uri="{BB962C8B-B14F-4D97-AF65-F5344CB8AC3E}">
        <p14:creationId xmlns:p14="http://schemas.microsoft.com/office/powerpoint/2010/main" val="3650213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
        <p:nvSpPr>
          <p:cNvPr id="2" name="Rectángulo 1">
            <a:extLst>
              <a:ext uri="{FF2B5EF4-FFF2-40B4-BE49-F238E27FC236}">
                <a16:creationId xmlns:a16="http://schemas.microsoft.com/office/drawing/2014/main" id="{F62FDB1A-EF5F-43AF-B3FF-FE28D8B88D47}"/>
              </a:ext>
            </a:extLst>
          </p:cNvPr>
          <p:cNvSpPr/>
          <p:nvPr/>
        </p:nvSpPr>
        <p:spPr>
          <a:xfrm>
            <a:off x="360362" y="4941453"/>
            <a:ext cx="11933238" cy="2308324"/>
          </a:xfrm>
          <a:prstGeom prst="rect">
            <a:avLst/>
          </a:prstGeom>
        </p:spPr>
        <p:txBody>
          <a:bodyPr wrap="square">
            <a:spAutoFit/>
          </a:bodyPr>
          <a:lstStyle/>
          <a:p>
            <a:r>
              <a:rPr lang="es-ES" sz="3200" b="1" dirty="0">
                <a:hlinkClick r:id="rId4"/>
              </a:rPr>
              <a:t>https://github.com/bermejoblasco/Office365BootcampLab</a:t>
            </a:r>
            <a:endParaRPr lang="es-ES" sz="3200" b="1" dirty="0"/>
          </a:p>
          <a:p>
            <a:endParaRPr lang="es-ES" sz="3200" b="1" dirty="0"/>
          </a:p>
          <a:p>
            <a:r>
              <a:rPr lang="es-ES" sz="2400" b="1" dirty="0">
                <a:hlinkClick r:id="rId5"/>
              </a:rPr>
              <a:t>https://github.com/CompartiMOSS/Global-Office-365-Developer-Bootcamp/tree/master/Azure_para_office365_developers</a:t>
            </a:r>
            <a:endParaRPr lang="es-ES" sz="2400" b="1" dirty="0"/>
          </a:p>
          <a:p>
            <a:endParaRPr lang="es-ES" sz="3200" b="1" dirty="0"/>
          </a:p>
        </p:txBody>
      </p:sp>
      <p:pic>
        <p:nvPicPr>
          <p:cNvPr id="7" name="Imagen 6">
            <a:extLst>
              <a:ext uri="{FF2B5EF4-FFF2-40B4-BE49-F238E27FC236}">
                <a16:creationId xmlns:a16="http://schemas.microsoft.com/office/drawing/2014/main" id="{0591A127-3F57-49E9-883F-47AB8C407548}"/>
              </a:ext>
            </a:extLst>
          </p:cNvPr>
          <p:cNvPicPr>
            <a:picLocks noChangeAspect="1"/>
          </p:cNvPicPr>
          <p:nvPr/>
        </p:nvPicPr>
        <p:blipFill>
          <a:blip r:embed="rId6"/>
          <a:stretch>
            <a:fillRect/>
          </a:stretch>
        </p:blipFill>
        <p:spPr>
          <a:xfrm>
            <a:off x="2821566" y="547296"/>
            <a:ext cx="780290" cy="780290"/>
          </a:xfrm>
          <a:prstGeom prst="rect">
            <a:avLst/>
          </a:prstGeom>
        </p:spPr>
      </p:pic>
      <p:pic>
        <p:nvPicPr>
          <p:cNvPr id="8" name="Imagen 7">
            <a:extLst>
              <a:ext uri="{FF2B5EF4-FFF2-40B4-BE49-F238E27FC236}">
                <a16:creationId xmlns:a16="http://schemas.microsoft.com/office/drawing/2014/main" id="{D6BB11E7-F12D-4527-A100-67C319D0936C}"/>
              </a:ext>
            </a:extLst>
          </p:cNvPr>
          <p:cNvPicPr>
            <a:picLocks noChangeAspect="1"/>
          </p:cNvPicPr>
          <p:nvPr/>
        </p:nvPicPr>
        <p:blipFill>
          <a:blip r:embed="rId7"/>
          <a:stretch>
            <a:fillRect/>
          </a:stretch>
        </p:blipFill>
        <p:spPr>
          <a:xfrm>
            <a:off x="3914834" y="586432"/>
            <a:ext cx="780290" cy="780290"/>
          </a:xfrm>
          <a:prstGeom prst="rect">
            <a:avLst/>
          </a:prstGeom>
        </p:spPr>
      </p:pic>
      <p:pic>
        <p:nvPicPr>
          <p:cNvPr id="9" name="Imagen 8">
            <a:extLst>
              <a:ext uri="{FF2B5EF4-FFF2-40B4-BE49-F238E27FC236}">
                <a16:creationId xmlns:a16="http://schemas.microsoft.com/office/drawing/2014/main" id="{DCFE2F06-28DC-44E1-A898-979BAD81BB4E}"/>
              </a:ext>
            </a:extLst>
          </p:cNvPr>
          <p:cNvPicPr>
            <a:picLocks noChangeAspect="1"/>
          </p:cNvPicPr>
          <p:nvPr/>
        </p:nvPicPr>
        <p:blipFill>
          <a:blip r:embed="rId8"/>
          <a:stretch>
            <a:fillRect/>
          </a:stretch>
        </p:blipFill>
        <p:spPr>
          <a:xfrm>
            <a:off x="7468817" y="668165"/>
            <a:ext cx="780290" cy="780290"/>
          </a:xfrm>
          <a:prstGeom prst="rect">
            <a:avLst/>
          </a:prstGeom>
        </p:spPr>
      </p:pic>
      <p:pic>
        <p:nvPicPr>
          <p:cNvPr id="10" name="Imagen 9">
            <a:extLst>
              <a:ext uri="{FF2B5EF4-FFF2-40B4-BE49-F238E27FC236}">
                <a16:creationId xmlns:a16="http://schemas.microsoft.com/office/drawing/2014/main" id="{D4E7D4A3-CB3C-4EC3-B41B-01BB66C12FA6}"/>
              </a:ext>
            </a:extLst>
          </p:cNvPr>
          <p:cNvPicPr>
            <a:picLocks noChangeAspect="1"/>
          </p:cNvPicPr>
          <p:nvPr/>
        </p:nvPicPr>
        <p:blipFill>
          <a:blip r:embed="rId9"/>
          <a:stretch>
            <a:fillRect/>
          </a:stretch>
        </p:blipFill>
        <p:spPr>
          <a:xfrm>
            <a:off x="5097248" y="586432"/>
            <a:ext cx="780290" cy="780290"/>
          </a:xfrm>
          <a:prstGeom prst="rect">
            <a:avLst/>
          </a:prstGeom>
        </p:spPr>
      </p:pic>
      <p:pic>
        <p:nvPicPr>
          <p:cNvPr id="11" name="Picture 4" descr="Resultado de imagen de cosmos db">
            <a:extLst>
              <a:ext uri="{FF2B5EF4-FFF2-40B4-BE49-F238E27FC236}">
                <a16:creationId xmlns:a16="http://schemas.microsoft.com/office/drawing/2014/main" id="{B193D5D2-2B15-4482-B2BA-5685D43CFC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4262" y="547296"/>
            <a:ext cx="1591252" cy="835407"/>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54227E0E-AFA3-4A94-8E34-350B58694A3A}"/>
              </a:ext>
            </a:extLst>
          </p:cNvPr>
          <p:cNvPicPr>
            <a:picLocks noChangeAspect="1"/>
          </p:cNvPicPr>
          <p:nvPr/>
        </p:nvPicPr>
        <p:blipFill>
          <a:blip r:embed="rId11"/>
          <a:stretch>
            <a:fillRect/>
          </a:stretch>
        </p:blipFill>
        <p:spPr>
          <a:xfrm>
            <a:off x="1778608" y="547296"/>
            <a:ext cx="780290" cy="780290"/>
          </a:xfrm>
          <a:prstGeom prst="rect">
            <a:avLst/>
          </a:prstGeom>
        </p:spPr>
      </p:pic>
      <p:pic>
        <p:nvPicPr>
          <p:cNvPr id="14" name="Imagen 4" descr="Azure App Service - Mobile App (was Mobile Services).png">
            <a:extLst>
              <a:ext uri="{FF2B5EF4-FFF2-40B4-BE49-F238E27FC236}">
                <a16:creationId xmlns:a16="http://schemas.microsoft.com/office/drawing/2014/main" id="{99F5E0B4-9ADF-4AC2-BC79-577D60C16073}"/>
              </a:ext>
            </a:extLst>
          </p:cNvPr>
          <p:cNvPicPr>
            <a:picLocks noChangeAspect="1"/>
          </p:cNvPicPr>
          <p:nvPr/>
        </p:nvPicPr>
        <p:blipFill>
          <a:blip r:embed="rId12"/>
          <a:stretch>
            <a:fillRect/>
          </a:stretch>
        </p:blipFill>
        <p:spPr>
          <a:xfrm>
            <a:off x="8432262" y="622763"/>
            <a:ext cx="754090" cy="757384"/>
          </a:xfrm>
          <a:prstGeom prst="rect">
            <a:avLst/>
          </a:prstGeom>
        </p:spPr>
      </p:pic>
      <p:pic>
        <p:nvPicPr>
          <p:cNvPr id="15" name="Imagen 8" descr="Azure Notification Hubs_COLOR.png">
            <a:extLst>
              <a:ext uri="{FF2B5EF4-FFF2-40B4-BE49-F238E27FC236}">
                <a16:creationId xmlns:a16="http://schemas.microsoft.com/office/drawing/2014/main" id="{E0FC1143-1D02-4808-8B76-8F761F947AA3}"/>
              </a:ext>
            </a:extLst>
          </p:cNvPr>
          <p:cNvPicPr>
            <a:picLocks noChangeAspect="1"/>
          </p:cNvPicPr>
          <p:nvPr/>
        </p:nvPicPr>
        <p:blipFill>
          <a:blip r:embed="rId13"/>
          <a:stretch>
            <a:fillRect/>
          </a:stretch>
        </p:blipFill>
        <p:spPr>
          <a:xfrm>
            <a:off x="9393846" y="645621"/>
            <a:ext cx="804701" cy="804435"/>
          </a:xfrm>
          <a:prstGeom prst="rect">
            <a:avLst/>
          </a:prstGeom>
        </p:spPr>
      </p:pic>
      <p:pic>
        <p:nvPicPr>
          <p:cNvPr id="16" name="Imagen 12" descr="790012.png">
            <a:extLst>
              <a:ext uri="{FF2B5EF4-FFF2-40B4-BE49-F238E27FC236}">
                <a16:creationId xmlns:a16="http://schemas.microsoft.com/office/drawing/2014/main" id="{16B9691A-8605-4048-9FD5-35413F98B4E6}"/>
              </a:ext>
            </a:extLst>
          </p:cNvPr>
          <p:cNvPicPr>
            <a:picLocks noChangeAspect="1"/>
          </p:cNvPicPr>
          <p:nvPr/>
        </p:nvPicPr>
        <p:blipFill>
          <a:blip r:embed="rId14"/>
          <a:stretch>
            <a:fillRect/>
          </a:stretch>
        </p:blipFill>
        <p:spPr>
          <a:xfrm>
            <a:off x="5097034" y="1377424"/>
            <a:ext cx="1465882" cy="1465680"/>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purl.org/dc/elements/1.1/"/>
    <ds:schemaRef ds:uri="http://schemas.microsoft.com/sharepoint/v3/fields"/>
    <ds:schemaRef ds:uri="http://www.w3.org/XML/1998/namespace"/>
    <ds:schemaRef ds:uri="http://purl.org/dc/terms/"/>
    <ds:schemaRef ds:uri="http://purl.org/dc/dcmitype/"/>
    <ds:schemaRef ds:uri="http://schemas.microsoft.com/office/2006/metadata/properties"/>
    <ds:schemaRef ds:uri="0f32b589-041a-4b5d-9ecb-546b576e7a4a"/>
    <ds:schemaRef ds:uri="http://schemas.microsoft.com/office/infopath/2007/PartnerControls"/>
    <ds:schemaRef ds:uri="7550fb09-e1e4-49f9-8257-ac8f082c86d0"/>
  </ds:schemaRefs>
</ds:datastoreItem>
</file>

<file path=docProps/app.xml><?xml version="1.0" encoding="utf-8"?>
<Properties xmlns="http://schemas.openxmlformats.org/officeDocument/2006/extended-properties" xmlns:vt="http://schemas.openxmlformats.org/officeDocument/2006/docPropsVTypes">
  <Template>Office templates</Template>
  <TotalTime>3595</TotalTime>
  <Words>300</Words>
  <Application>Microsoft Office PowerPoint</Application>
  <PresentationFormat>Personalizado</PresentationFormat>
  <Paragraphs>45</Paragraphs>
  <Slides>9</Slides>
  <Notes>4</Notes>
  <HiddenSlides>0</HiddenSlides>
  <MMClips>0</MMClips>
  <ScaleCrop>false</ScaleCrop>
  <HeadingPairs>
    <vt:vector size="8" baseType="variant">
      <vt:variant>
        <vt:lpstr>Fuentes usadas</vt:lpstr>
      </vt:variant>
      <vt:variant>
        <vt:i4>6</vt:i4>
      </vt:variant>
      <vt:variant>
        <vt:lpstr>Tema</vt:lpstr>
      </vt:variant>
      <vt:variant>
        <vt:i4>2</vt:i4>
      </vt:variant>
      <vt:variant>
        <vt:lpstr>Servidores OLE incrustados</vt:lpstr>
      </vt:variant>
      <vt:variant>
        <vt:i4>1</vt:i4>
      </vt:variant>
      <vt:variant>
        <vt:lpstr>Títulos de diapositiva</vt:lpstr>
      </vt:variant>
      <vt:variant>
        <vt:i4>9</vt:i4>
      </vt:variant>
    </vt:vector>
  </HeadingPairs>
  <TitlesOfParts>
    <vt:vector size="18"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Madrid, Spain  AZURE PARA OFFICE365 DEVELOPERS</vt:lpstr>
      <vt:lpstr>Robert Bermejo Blasco</vt:lpstr>
      <vt:lpstr>Cloud Models</vt:lpstr>
      <vt:lpstr>Why Azure?</vt:lpstr>
      <vt:lpstr>Presentación de PowerPoint</vt:lpstr>
      <vt:lpstr>Presentación de PowerPoint</vt:lpstr>
      <vt:lpstr>Presentación de PowerPoint</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Robert Bermejo Blasco</cp:lastModifiedBy>
  <cp:revision>55</cp:revision>
  <dcterms:created xsi:type="dcterms:W3CDTF">2017-07-18T18:43:36Z</dcterms:created>
  <dcterms:modified xsi:type="dcterms:W3CDTF">2017-11-06T13:06:59Z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